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313" r:id="rId4"/>
    <p:sldId id="261" r:id="rId5"/>
    <p:sldId id="312" r:id="rId6"/>
    <p:sldId id="262" r:id="rId7"/>
    <p:sldId id="263" r:id="rId8"/>
    <p:sldId id="257" r:id="rId9"/>
    <p:sldId id="265" r:id="rId10"/>
    <p:sldId id="278" r:id="rId11"/>
    <p:sldId id="309" r:id="rId1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F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件数合計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Sheet1!$A$2:$A$122</c:f>
              <c:strCache>
                <c:ptCount val="121"/>
                <c:pt idx="0">
                  <c:v>1月</c:v>
                </c:pt>
                <c:pt idx="1">
                  <c:v>２月</c:v>
                </c:pt>
                <c:pt idx="2">
                  <c:v>３月</c:v>
                </c:pt>
                <c:pt idx="3">
                  <c:v>４月</c:v>
                </c:pt>
                <c:pt idx="4">
                  <c:v>５月</c:v>
                </c:pt>
                <c:pt idx="5">
                  <c:v>６月</c:v>
                </c:pt>
                <c:pt idx="6">
                  <c:v>７月</c:v>
                </c:pt>
                <c:pt idx="7">
                  <c:v>８月</c:v>
                </c:pt>
                <c:pt idx="8">
                  <c:v>９月</c:v>
                </c:pt>
                <c:pt idx="9">
                  <c:v>１０月</c:v>
                </c:pt>
                <c:pt idx="10">
                  <c:v>１１月</c:v>
                </c:pt>
                <c:pt idx="11">
                  <c:v>１２月</c:v>
                </c:pt>
                <c:pt idx="12">
                  <c:v>１月</c:v>
                </c:pt>
                <c:pt idx="13">
                  <c:v>２月</c:v>
                </c:pt>
                <c:pt idx="14">
                  <c:v>３月</c:v>
                </c:pt>
                <c:pt idx="15">
                  <c:v>４月</c:v>
                </c:pt>
                <c:pt idx="16">
                  <c:v>５月</c:v>
                </c:pt>
                <c:pt idx="17">
                  <c:v>６月</c:v>
                </c:pt>
                <c:pt idx="18">
                  <c:v>７月</c:v>
                </c:pt>
                <c:pt idx="19">
                  <c:v>８月</c:v>
                </c:pt>
                <c:pt idx="20">
                  <c:v>９月</c:v>
                </c:pt>
                <c:pt idx="21">
                  <c:v>１０月</c:v>
                </c:pt>
                <c:pt idx="22">
                  <c:v>１１月</c:v>
                </c:pt>
                <c:pt idx="23">
                  <c:v>１２月</c:v>
                </c:pt>
                <c:pt idx="24">
                  <c:v>１月</c:v>
                </c:pt>
                <c:pt idx="25">
                  <c:v>２月</c:v>
                </c:pt>
                <c:pt idx="26">
                  <c:v>３月</c:v>
                </c:pt>
                <c:pt idx="27">
                  <c:v>４月</c:v>
                </c:pt>
                <c:pt idx="28">
                  <c:v>５月</c:v>
                </c:pt>
                <c:pt idx="29">
                  <c:v>６月</c:v>
                </c:pt>
                <c:pt idx="30">
                  <c:v>７月</c:v>
                </c:pt>
                <c:pt idx="31">
                  <c:v>８月</c:v>
                </c:pt>
                <c:pt idx="32">
                  <c:v>９月</c:v>
                </c:pt>
                <c:pt idx="33">
                  <c:v>１０月</c:v>
                </c:pt>
                <c:pt idx="34">
                  <c:v>１１月</c:v>
                </c:pt>
                <c:pt idx="35">
                  <c:v>１２月</c:v>
                </c:pt>
                <c:pt idx="36">
                  <c:v>１月</c:v>
                </c:pt>
                <c:pt idx="37">
                  <c:v>２月</c:v>
                </c:pt>
                <c:pt idx="38">
                  <c:v>３月</c:v>
                </c:pt>
                <c:pt idx="39">
                  <c:v>４月</c:v>
                </c:pt>
                <c:pt idx="40">
                  <c:v>５月</c:v>
                </c:pt>
                <c:pt idx="41">
                  <c:v>６月</c:v>
                </c:pt>
                <c:pt idx="42">
                  <c:v>７月</c:v>
                </c:pt>
                <c:pt idx="43">
                  <c:v>８月</c:v>
                </c:pt>
                <c:pt idx="44">
                  <c:v>９月</c:v>
                </c:pt>
                <c:pt idx="45">
                  <c:v>１０月</c:v>
                </c:pt>
                <c:pt idx="46">
                  <c:v>１１月</c:v>
                </c:pt>
                <c:pt idx="47">
                  <c:v>１２月</c:v>
                </c:pt>
                <c:pt idx="48">
                  <c:v>１月</c:v>
                </c:pt>
                <c:pt idx="49">
                  <c:v>２月</c:v>
                </c:pt>
                <c:pt idx="50">
                  <c:v>３月</c:v>
                </c:pt>
                <c:pt idx="51">
                  <c:v>４月</c:v>
                </c:pt>
                <c:pt idx="52">
                  <c:v>５月</c:v>
                </c:pt>
                <c:pt idx="53">
                  <c:v>６月</c:v>
                </c:pt>
                <c:pt idx="54">
                  <c:v>７月</c:v>
                </c:pt>
                <c:pt idx="55">
                  <c:v>８月</c:v>
                </c:pt>
                <c:pt idx="56">
                  <c:v>９月</c:v>
                </c:pt>
                <c:pt idx="57">
                  <c:v>１０月</c:v>
                </c:pt>
                <c:pt idx="58">
                  <c:v>１１月</c:v>
                </c:pt>
                <c:pt idx="59">
                  <c:v>１２月</c:v>
                </c:pt>
                <c:pt idx="60">
                  <c:v>１月</c:v>
                </c:pt>
                <c:pt idx="61">
                  <c:v>２月</c:v>
                </c:pt>
                <c:pt idx="62">
                  <c:v>３月</c:v>
                </c:pt>
                <c:pt idx="63">
                  <c:v>４月</c:v>
                </c:pt>
                <c:pt idx="64">
                  <c:v>５月</c:v>
                </c:pt>
                <c:pt idx="65">
                  <c:v>６月</c:v>
                </c:pt>
                <c:pt idx="66">
                  <c:v>７月</c:v>
                </c:pt>
                <c:pt idx="67">
                  <c:v>８月</c:v>
                </c:pt>
                <c:pt idx="68">
                  <c:v>９月</c:v>
                </c:pt>
                <c:pt idx="69">
                  <c:v>１０月</c:v>
                </c:pt>
                <c:pt idx="70">
                  <c:v>１１月</c:v>
                </c:pt>
                <c:pt idx="71">
                  <c:v>１２月</c:v>
                </c:pt>
                <c:pt idx="72">
                  <c:v>１月</c:v>
                </c:pt>
                <c:pt idx="73">
                  <c:v>２月</c:v>
                </c:pt>
                <c:pt idx="74">
                  <c:v>３月</c:v>
                </c:pt>
                <c:pt idx="75">
                  <c:v>４月</c:v>
                </c:pt>
                <c:pt idx="76">
                  <c:v>５月</c:v>
                </c:pt>
                <c:pt idx="77">
                  <c:v>６月</c:v>
                </c:pt>
                <c:pt idx="78">
                  <c:v>７月</c:v>
                </c:pt>
                <c:pt idx="79">
                  <c:v>８月</c:v>
                </c:pt>
                <c:pt idx="80">
                  <c:v>９月</c:v>
                </c:pt>
                <c:pt idx="81">
                  <c:v>１０月</c:v>
                </c:pt>
                <c:pt idx="82">
                  <c:v>１１月</c:v>
                </c:pt>
                <c:pt idx="83">
                  <c:v>１２月</c:v>
                </c:pt>
                <c:pt idx="84">
                  <c:v>１月</c:v>
                </c:pt>
                <c:pt idx="85">
                  <c:v>２月</c:v>
                </c:pt>
                <c:pt idx="86">
                  <c:v>３月</c:v>
                </c:pt>
                <c:pt idx="87">
                  <c:v>４月</c:v>
                </c:pt>
                <c:pt idx="88">
                  <c:v>５月</c:v>
                </c:pt>
                <c:pt idx="89">
                  <c:v>６月</c:v>
                </c:pt>
                <c:pt idx="90">
                  <c:v>７月</c:v>
                </c:pt>
                <c:pt idx="91">
                  <c:v>８月</c:v>
                </c:pt>
                <c:pt idx="92">
                  <c:v>９月</c:v>
                </c:pt>
                <c:pt idx="93">
                  <c:v>１０月</c:v>
                </c:pt>
                <c:pt idx="94">
                  <c:v>１１月</c:v>
                </c:pt>
                <c:pt idx="95">
                  <c:v>１２月</c:v>
                </c:pt>
                <c:pt idx="96">
                  <c:v>１月</c:v>
                </c:pt>
                <c:pt idx="97">
                  <c:v>２月</c:v>
                </c:pt>
                <c:pt idx="98">
                  <c:v>３月</c:v>
                </c:pt>
                <c:pt idx="99">
                  <c:v>４月</c:v>
                </c:pt>
                <c:pt idx="100">
                  <c:v>５月</c:v>
                </c:pt>
                <c:pt idx="101">
                  <c:v>６月</c:v>
                </c:pt>
                <c:pt idx="102">
                  <c:v>７月</c:v>
                </c:pt>
                <c:pt idx="103">
                  <c:v>８月</c:v>
                </c:pt>
                <c:pt idx="104">
                  <c:v>９月</c:v>
                </c:pt>
                <c:pt idx="105">
                  <c:v>１０月</c:v>
                </c:pt>
                <c:pt idx="106">
                  <c:v>１１月</c:v>
                </c:pt>
                <c:pt idx="107">
                  <c:v>１２月</c:v>
                </c:pt>
                <c:pt idx="108">
                  <c:v>１月</c:v>
                </c:pt>
                <c:pt idx="109">
                  <c:v>２月</c:v>
                </c:pt>
                <c:pt idx="110">
                  <c:v>３月</c:v>
                </c:pt>
                <c:pt idx="111">
                  <c:v>４月</c:v>
                </c:pt>
                <c:pt idx="112">
                  <c:v>５月</c:v>
                </c:pt>
                <c:pt idx="113">
                  <c:v>６月</c:v>
                </c:pt>
                <c:pt idx="114">
                  <c:v>７月</c:v>
                </c:pt>
                <c:pt idx="115">
                  <c:v>８月</c:v>
                </c:pt>
                <c:pt idx="116">
                  <c:v>９月</c:v>
                </c:pt>
                <c:pt idx="117">
                  <c:v>１０月</c:v>
                </c:pt>
                <c:pt idx="118">
                  <c:v>１１月</c:v>
                </c:pt>
                <c:pt idx="119">
                  <c:v>１２月</c:v>
                </c:pt>
                <c:pt idx="120">
                  <c:v>１月</c:v>
                </c:pt>
              </c:strCache>
            </c:strRef>
          </c:cat>
          <c:val>
            <c:numRef>
              <c:f>Sheet1!$B$2:$B$122</c:f>
              <c:numCache>
                <c:formatCode>General</c:formatCode>
                <c:ptCount val="121"/>
                <c:pt idx="0" formatCode="#,##0_);[Red]\(#,##0\)">
                  <c:v>4401277</c:v>
                </c:pt>
                <c:pt idx="1">
                  <c:v>4920601</c:v>
                </c:pt>
                <c:pt idx="2">
                  <c:v>5763700</c:v>
                </c:pt>
                <c:pt idx="3">
                  <c:v>5609719</c:v>
                </c:pt>
                <c:pt idx="4">
                  <c:v>3915734</c:v>
                </c:pt>
                <c:pt idx="5">
                  <c:v>4316177</c:v>
                </c:pt>
                <c:pt idx="6">
                  <c:v>4652496</c:v>
                </c:pt>
                <c:pt idx="7">
                  <c:v>4240235</c:v>
                </c:pt>
                <c:pt idx="8">
                  <c:v>4566597</c:v>
                </c:pt>
                <c:pt idx="9">
                  <c:v>4682950</c:v>
                </c:pt>
                <c:pt idx="10">
                  <c:v>4778519</c:v>
                </c:pt>
                <c:pt idx="11">
                  <c:v>4784012</c:v>
                </c:pt>
                <c:pt idx="12">
                  <c:v>4521809</c:v>
                </c:pt>
                <c:pt idx="13">
                  <c:v>4821219</c:v>
                </c:pt>
                <c:pt idx="14">
                  <c:v>5767589</c:v>
                </c:pt>
                <c:pt idx="15">
                  <c:v>5694687</c:v>
                </c:pt>
                <c:pt idx="16">
                  <c:v>4119609</c:v>
                </c:pt>
                <c:pt idx="17">
                  <c:v>4262051</c:v>
                </c:pt>
                <c:pt idx="18">
                  <c:v>4225465</c:v>
                </c:pt>
                <c:pt idx="19">
                  <c:v>4152688</c:v>
                </c:pt>
                <c:pt idx="20">
                  <c:v>4461033</c:v>
                </c:pt>
                <c:pt idx="21">
                  <c:v>4676829</c:v>
                </c:pt>
                <c:pt idx="22">
                  <c:v>4539186</c:v>
                </c:pt>
                <c:pt idx="23">
                  <c:v>4652068</c:v>
                </c:pt>
                <c:pt idx="24">
                  <c:v>4222281</c:v>
                </c:pt>
                <c:pt idx="25">
                  <c:v>4510630</c:v>
                </c:pt>
                <c:pt idx="26">
                  <c:v>5417513</c:v>
                </c:pt>
                <c:pt idx="27">
                  <c:v>5710628</c:v>
                </c:pt>
                <c:pt idx="28">
                  <c:v>4316850</c:v>
                </c:pt>
                <c:pt idx="29">
                  <c:v>4127766</c:v>
                </c:pt>
                <c:pt idx="30">
                  <c:v>4468456</c:v>
                </c:pt>
                <c:pt idx="31">
                  <c:v>4293947</c:v>
                </c:pt>
                <c:pt idx="32">
                  <c:v>4291857</c:v>
                </c:pt>
                <c:pt idx="33">
                  <c:v>5183990</c:v>
                </c:pt>
                <c:pt idx="34">
                  <c:v>4867215</c:v>
                </c:pt>
                <c:pt idx="35">
                  <c:v>4931325</c:v>
                </c:pt>
                <c:pt idx="36">
                  <c:v>4715731</c:v>
                </c:pt>
                <c:pt idx="37">
                  <c:v>4933079</c:v>
                </c:pt>
                <c:pt idx="38">
                  <c:v>5682570</c:v>
                </c:pt>
                <c:pt idx="39">
                  <c:v>6306339</c:v>
                </c:pt>
                <c:pt idx="40">
                  <c:v>4212107</c:v>
                </c:pt>
                <c:pt idx="41">
                  <c:v>4087189</c:v>
                </c:pt>
                <c:pt idx="42">
                  <c:v>4859815</c:v>
                </c:pt>
                <c:pt idx="43">
                  <c:v>4105471</c:v>
                </c:pt>
                <c:pt idx="44">
                  <c:v>4778123</c:v>
                </c:pt>
                <c:pt idx="45">
                  <c:v>5004394</c:v>
                </c:pt>
                <c:pt idx="46">
                  <c:v>4570101</c:v>
                </c:pt>
                <c:pt idx="47">
                  <c:v>4934773</c:v>
                </c:pt>
                <c:pt idx="48">
                  <c:v>4713495</c:v>
                </c:pt>
                <c:pt idx="49">
                  <c:v>4721748</c:v>
                </c:pt>
                <c:pt idx="50">
                  <c:v>5427589</c:v>
                </c:pt>
                <c:pt idx="51">
                  <c:v>4683310</c:v>
                </c:pt>
                <c:pt idx="52">
                  <c:v>3194656</c:v>
                </c:pt>
                <c:pt idx="53">
                  <c:v>4302526</c:v>
                </c:pt>
                <c:pt idx="54">
                  <c:v>4396741</c:v>
                </c:pt>
                <c:pt idx="55">
                  <c:v>3754299</c:v>
                </c:pt>
                <c:pt idx="56">
                  <c:v>4320760</c:v>
                </c:pt>
                <c:pt idx="57">
                  <c:v>4607227</c:v>
                </c:pt>
                <c:pt idx="58">
                  <c:v>4270553</c:v>
                </c:pt>
                <c:pt idx="59">
                  <c:v>4602804</c:v>
                </c:pt>
                <c:pt idx="60">
                  <c:v>4304323</c:v>
                </c:pt>
                <c:pt idx="61">
                  <c:v>4467261</c:v>
                </c:pt>
                <c:pt idx="62">
                  <c:v>5781623</c:v>
                </c:pt>
                <c:pt idx="63">
                  <c:v>5876317</c:v>
                </c:pt>
                <c:pt idx="64">
                  <c:v>3670625</c:v>
                </c:pt>
                <c:pt idx="65">
                  <c:v>4179220</c:v>
                </c:pt>
                <c:pt idx="66">
                  <c:v>4025776</c:v>
                </c:pt>
                <c:pt idx="67">
                  <c:v>3773029</c:v>
                </c:pt>
                <c:pt idx="68">
                  <c:v>4146216</c:v>
                </c:pt>
                <c:pt idx="69">
                  <c:v>4250354</c:v>
                </c:pt>
                <c:pt idx="70">
                  <c:v>4349320</c:v>
                </c:pt>
                <c:pt idx="71">
                  <c:v>4521425</c:v>
                </c:pt>
                <c:pt idx="72">
                  <c:v>4372060</c:v>
                </c:pt>
                <c:pt idx="73">
                  <c:v>4153436</c:v>
                </c:pt>
                <c:pt idx="74">
                  <c:v>4745183</c:v>
                </c:pt>
                <c:pt idx="75">
                  <c:v>4619237</c:v>
                </c:pt>
                <c:pt idx="76">
                  <c:v>3190753</c:v>
                </c:pt>
                <c:pt idx="77">
                  <c:v>3408476</c:v>
                </c:pt>
                <c:pt idx="78">
                  <c:v>3187084</c:v>
                </c:pt>
                <c:pt idx="79">
                  <c:v>3258866</c:v>
                </c:pt>
                <c:pt idx="80">
                  <c:v>3447890</c:v>
                </c:pt>
                <c:pt idx="81">
                  <c:v>3557451</c:v>
                </c:pt>
                <c:pt idx="82">
                  <c:v>3518967</c:v>
                </c:pt>
                <c:pt idx="83">
                  <c:v>3533495</c:v>
                </c:pt>
                <c:pt idx="84">
                  <c:v>3385018</c:v>
                </c:pt>
                <c:pt idx="85">
                  <c:v>3558222</c:v>
                </c:pt>
                <c:pt idx="86">
                  <c:v>4183397</c:v>
                </c:pt>
                <c:pt idx="87">
                  <c:v>4266076</c:v>
                </c:pt>
                <c:pt idx="88">
                  <c:v>3105484</c:v>
                </c:pt>
                <c:pt idx="89">
                  <c:v>3112734</c:v>
                </c:pt>
                <c:pt idx="90">
                  <c:v>3038642</c:v>
                </c:pt>
                <c:pt idx="91">
                  <c:v>3002283</c:v>
                </c:pt>
                <c:pt idx="92">
                  <c:v>3155093</c:v>
                </c:pt>
                <c:pt idx="93">
                  <c:v>3516694</c:v>
                </c:pt>
                <c:pt idx="94">
                  <c:v>3302207</c:v>
                </c:pt>
                <c:pt idx="95">
                  <c:v>3367855</c:v>
                </c:pt>
                <c:pt idx="96">
                  <c:v>3300724</c:v>
                </c:pt>
                <c:pt idx="97">
                  <c:v>3447248</c:v>
                </c:pt>
                <c:pt idx="98">
                  <c:v>3821092</c:v>
                </c:pt>
                <c:pt idx="99">
                  <c:v>4316279</c:v>
                </c:pt>
                <c:pt idx="100">
                  <c:v>3076444</c:v>
                </c:pt>
                <c:pt idx="101">
                  <c:v>2901722</c:v>
                </c:pt>
                <c:pt idx="102">
                  <c:v>3357140</c:v>
                </c:pt>
                <c:pt idx="103">
                  <c:v>2826265</c:v>
                </c:pt>
                <c:pt idx="104">
                  <c:v>3131290</c:v>
                </c:pt>
                <c:pt idx="105">
                  <c:v>3501754</c:v>
                </c:pt>
                <c:pt idx="106">
                  <c:v>3109442</c:v>
                </c:pt>
                <c:pt idx="107">
                  <c:v>3194498</c:v>
                </c:pt>
                <c:pt idx="108">
                  <c:v>3115478</c:v>
                </c:pt>
                <c:pt idx="109">
                  <c:v>3187595</c:v>
                </c:pt>
                <c:pt idx="110">
                  <c:v>3660249</c:v>
                </c:pt>
                <c:pt idx="111">
                  <c:v>4075445</c:v>
                </c:pt>
                <c:pt idx="112">
                  <c:v>2784907</c:v>
                </c:pt>
                <c:pt idx="113">
                  <c:v>2786048</c:v>
                </c:pt>
                <c:pt idx="114">
                  <c:v>3063331</c:v>
                </c:pt>
                <c:pt idx="115">
                  <c:v>2476775</c:v>
                </c:pt>
                <c:pt idx="116">
                  <c:v>3061687</c:v>
                </c:pt>
                <c:pt idx="117">
                  <c:v>3229177</c:v>
                </c:pt>
                <c:pt idx="118">
                  <c:v>2792024</c:v>
                </c:pt>
                <c:pt idx="119">
                  <c:v>3168409</c:v>
                </c:pt>
                <c:pt idx="120">
                  <c:v>3088687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AA-4019-8753-E77FAB3DB9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1381519"/>
        <c:axId val="681379599"/>
      </c:barChart>
      <c:catAx>
        <c:axId val="681381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1379599"/>
        <c:crosses val="autoZero"/>
        <c:auto val="1"/>
        <c:lblAlgn val="ctr"/>
        <c:lblOffset val="100"/>
        <c:noMultiLvlLbl val="0"/>
      </c:catAx>
      <c:valAx>
        <c:axId val="6813795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13815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333618623758992E-2"/>
          <c:y val="3.1660763046503469E-2"/>
          <c:w val="0.90855043934725555"/>
          <c:h val="0.7976558716623877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発注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Sheet1!$A$2:$A$65</c:f>
              <c:strCache>
                <c:ptCount val="64"/>
                <c:pt idx="0">
                  <c:v>１０月</c:v>
                </c:pt>
                <c:pt idx="1">
                  <c:v>１１月</c:v>
                </c:pt>
                <c:pt idx="2">
                  <c:v>１２月</c:v>
                </c:pt>
                <c:pt idx="3">
                  <c:v>１月</c:v>
                </c:pt>
                <c:pt idx="4">
                  <c:v>２月</c:v>
                </c:pt>
                <c:pt idx="5">
                  <c:v>３月</c:v>
                </c:pt>
                <c:pt idx="6">
                  <c:v>４月</c:v>
                </c:pt>
                <c:pt idx="7">
                  <c:v>５月</c:v>
                </c:pt>
                <c:pt idx="8">
                  <c:v>６月</c:v>
                </c:pt>
                <c:pt idx="9">
                  <c:v>７月</c:v>
                </c:pt>
                <c:pt idx="10">
                  <c:v>８月</c:v>
                </c:pt>
                <c:pt idx="11">
                  <c:v>９月</c:v>
                </c:pt>
                <c:pt idx="12">
                  <c:v>１０月</c:v>
                </c:pt>
                <c:pt idx="13">
                  <c:v>１１月</c:v>
                </c:pt>
                <c:pt idx="14">
                  <c:v>１２月</c:v>
                </c:pt>
                <c:pt idx="15">
                  <c:v>１月</c:v>
                </c:pt>
                <c:pt idx="16">
                  <c:v>２月</c:v>
                </c:pt>
                <c:pt idx="17">
                  <c:v>３月</c:v>
                </c:pt>
                <c:pt idx="18">
                  <c:v>４月</c:v>
                </c:pt>
                <c:pt idx="19">
                  <c:v>５月</c:v>
                </c:pt>
                <c:pt idx="20">
                  <c:v>６月</c:v>
                </c:pt>
                <c:pt idx="21">
                  <c:v>７月</c:v>
                </c:pt>
                <c:pt idx="22">
                  <c:v>８月</c:v>
                </c:pt>
                <c:pt idx="23">
                  <c:v>９月</c:v>
                </c:pt>
                <c:pt idx="24">
                  <c:v>１０月</c:v>
                </c:pt>
                <c:pt idx="25">
                  <c:v>１１月</c:v>
                </c:pt>
                <c:pt idx="26">
                  <c:v>１２月</c:v>
                </c:pt>
                <c:pt idx="27">
                  <c:v>１月</c:v>
                </c:pt>
                <c:pt idx="28">
                  <c:v>２月</c:v>
                </c:pt>
                <c:pt idx="29">
                  <c:v>３月</c:v>
                </c:pt>
                <c:pt idx="30">
                  <c:v>４月</c:v>
                </c:pt>
                <c:pt idx="31">
                  <c:v>５月</c:v>
                </c:pt>
                <c:pt idx="32">
                  <c:v>６月</c:v>
                </c:pt>
                <c:pt idx="33">
                  <c:v>７月</c:v>
                </c:pt>
                <c:pt idx="34">
                  <c:v>８月</c:v>
                </c:pt>
                <c:pt idx="35">
                  <c:v>９月</c:v>
                </c:pt>
                <c:pt idx="36">
                  <c:v>１０月</c:v>
                </c:pt>
                <c:pt idx="37">
                  <c:v>１１月</c:v>
                </c:pt>
                <c:pt idx="38">
                  <c:v>１２月</c:v>
                </c:pt>
                <c:pt idx="39">
                  <c:v>１月</c:v>
                </c:pt>
                <c:pt idx="40">
                  <c:v>２月</c:v>
                </c:pt>
                <c:pt idx="41">
                  <c:v>３月</c:v>
                </c:pt>
                <c:pt idx="42">
                  <c:v>４月</c:v>
                </c:pt>
                <c:pt idx="43">
                  <c:v>５月</c:v>
                </c:pt>
                <c:pt idx="44">
                  <c:v>６月</c:v>
                </c:pt>
                <c:pt idx="45">
                  <c:v>７月</c:v>
                </c:pt>
                <c:pt idx="46">
                  <c:v>８月</c:v>
                </c:pt>
                <c:pt idx="47">
                  <c:v>９月</c:v>
                </c:pt>
                <c:pt idx="48">
                  <c:v>１０月</c:v>
                </c:pt>
                <c:pt idx="49">
                  <c:v>１１月</c:v>
                </c:pt>
                <c:pt idx="50">
                  <c:v>１２月</c:v>
                </c:pt>
                <c:pt idx="51">
                  <c:v>１月</c:v>
                </c:pt>
                <c:pt idx="52">
                  <c:v>２月</c:v>
                </c:pt>
                <c:pt idx="53">
                  <c:v>３月</c:v>
                </c:pt>
                <c:pt idx="54">
                  <c:v>４月</c:v>
                </c:pt>
                <c:pt idx="55">
                  <c:v>５月</c:v>
                </c:pt>
                <c:pt idx="56">
                  <c:v>６月</c:v>
                </c:pt>
                <c:pt idx="57">
                  <c:v>７月</c:v>
                </c:pt>
                <c:pt idx="58">
                  <c:v>８月</c:v>
                </c:pt>
                <c:pt idx="59">
                  <c:v>９月</c:v>
                </c:pt>
                <c:pt idx="60">
                  <c:v>１０月</c:v>
                </c:pt>
                <c:pt idx="61">
                  <c:v>１１月</c:v>
                </c:pt>
                <c:pt idx="62">
                  <c:v>１２月</c:v>
                </c:pt>
                <c:pt idx="63">
                  <c:v>１月</c:v>
                </c:pt>
              </c:strCache>
            </c:strRef>
          </c:cat>
          <c:val>
            <c:numRef>
              <c:f>Sheet1!$B$2:$B$65</c:f>
              <c:numCache>
                <c:formatCode>General</c:formatCode>
                <c:ptCount val="64"/>
                <c:pt idx="0">
                  <c:v>1839647</c:v>
                </c:pt>
                <c:pt idx="1">
                  <c:v>1742130</c:v>
                </c:pt>
                <c:pt idx="2">
                  <c:v>1894058</c:v>
                </c:pt>
                <c:pt idx="3">
                  <c:v>1725549</c:v>
                </c:pt>
                <c:pt idx="4">
                  <c:v>1798167</c:v>
                </c:pt>
                <c:pt idx="5">
                  <c:v>2336684</c:v>
                </c:pt>
                <c:pt idx="6">
                  <c:v>2251815</c:v>
                </c:pt>
                <c:pt idx="7">
                  <c:v>1481559</c:v>
                </c:pt>
                <c:pt idx="8">
                  <c:v>1721645</c:v>
                </c:pt>
                <c:pt idx="9">
                  <c:v>1650746</c:v>
                </c:pt>
                <c:pt idx="10">
                  <c:v>1550802</c:v>
                </c:pt>
                <c:pt idx="11">
                  <c:v>1676067</c:v>
                </c:pt>
                <c:pt idx="12">
                  <c:v>1743087</c:v>
                </c:pt>
                <c:pt idx="13">
                  <c:v>1829612</c:v>
                </c:pt>
                <c:pt idx="14">
                  <c:v>1785560</c:v>
                </c:pt>
                <c:pt idx="15">
                  <c:v>1630809</c:v>
                </c:pt>
                <c:pt idx="16">
                  <c:v>1623219</c:v>
                </c:pt>
                <c:pt idx="17">
                  <c:v>1832509</c:v>
                </c:pt>
                <c:pt idx="18">
                  <c:v>1701510</c:v>
                </c:pt>
                <c:pt idx="19">
                  <c:v>1274769</c:v>
                </c:pt>
                <c:pt idx="20">
                  <c:v>1378456</c:v>
                </c:pt>
                <c:pt idx="21">
                  <c:v>1275970</c:v>
                </c:pt>
                <c:pt idx="22">
                  <c:v>1327667</c:v>
                </c:pt>
                <c:pt idx="23">
                  <c:v>1372412</c:v>
                </c:pt>
                <c:pt idx="24">
                  <c:v>1457371</c:v>
                </c:pt>
                <c:pt idx="25">
                  <c:v>1465707</c:v>
                </c:pt>
                <c:pt idx="26">
                  <c:v>1496897</c:v>
                </c:pt>
                <c:pt idx="27">
                  <c:v>1427477</c:v>
                </c:pt>
                <c:pt idx="28">
                  <c:v>1483211</c:v>
                </c:pt>
                <c:pt idx="29">
                  <c:v>1706650</c:v>
                </c:pt>
                <c:pt idx="30">
                  <c:v>1680408</c:v>
                </c:pt>
                <c:pt idx="31">
                  <c:v>1335480</c:v>
                </c:pt>
                <c:pt idx="32">
                  <c:v>1347341</c:v>
                </c:pt>
                <c:pt idx="33">
                  <c:v>1340474</c:v>
                </c:pt>
                <c:pt idx="34">
                  <c:v>1289858</c:v>
                </c:pt>
                <c:pt idx="35">
                  <c:v>1337557</c:v>
                </c:pt>
                <c:pt idx="36">
                  <c:v>1535821</c:v>
                </c:pt>
                <c:pt idx="37">
                  <c:v>1412605</c:v>
                </c:pt>
                <c:pt idx="38">
                  <c:v>1473843</c:v>
                </c:pt>
                <c:pt idx="39">
                  <c:v>1430323</c:v>
                </c:pt>
                <c:pt idx="40">
                  <c:v>1451001</c:v>
                </c:pt>
                <c:pt idx="41">
                  <c:v>1572797</c:v>
                </c:pt>
                <c:pt idx="42">
                  <c:v>1697781</c:v>
                </c:pt>
                <c:pt idx="43">
                  <c:v>1266867</c:v>
                </c:pt>
                <c:pt idx="44">
                  <c:v>1250906</c:v>
                </c:pt>
                <c:pt idx="45">
                  <c:v>1447991</c:v>
                </c:pt>
                <c:pt idx="46">
                  <c:v>1175607</c:v>
                </c:pt>
                <c:pt idx="47">
                  <c:v>1319335</c:v>
                </c:pt>
                <c:pt idx="48">
                  <c:v>1480059</c:v>
                </c:pt>
                <c:pt idx="49">
                  <c:v>1331877</c:v>
                </c:pt>
                <c:pt idx="50">
                  <c:v>1407998</c:v>
                </c:pt>
                <c:pt idx="51">
                  <c:v>1342345</c:v>
                </c:pt>
                <c:pt idx="52">
                  <c:v>1330254</c:v>
                </c:pt>
                <c:pt idx="53">
                  <c:v>1561528</c:v>
                </c:pt>
                <c:pt idx="54">
                  <c:v>1623388</c:v>
                </c:pt>
                <c:pt idx="55">
                  <c:v>1168304</c:v>
                </c:pt>
                <c:pt idx="56">
                  <c:v>1233600</c:v>
                </c:pt>
                <c:pt idx="57">
                  <c:v>1353556</c:v>
                </c:pt>
                <c:pt idx="58">
                  <c:v>1074980</c:v>
                </c:pt>
                <c:pt idx="59">
                  <c:v>1286847</c:v>
                </c:pt>
                <c:pt idx="60">
                  <c:v>1362530</c:v>
                </c:pt>
                <c:pt idx="61">
                  <c:v>1190490</c:v>
                </c:pt>
                <c:pt idx="62">
                  <c:v>1384146</c:v>
                </c:pt>
                <c:pt idx="63">
                  <c:v>1306903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494-48B4-AD88-3E0EF686F18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蔵出し1+2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none"/>
          </c:marker>
          <c:cat>
            <c:strRef>
              <c:f>Sheet1!$A$2:$A$65</c:f>
              <c:strCache>
                <c:ptCount val="64"/>
                <c:pt idx="0">
                  <c:v>１０月</c:v>
                </c:pt>
                <c:pt idx="1">
                  <c:v>１１月</c:v>
                </c:pt>
                <c:pt idx="2">
                  <c:v>１２月</c:v>
                </c:pt>
                <c:pt idx="3">
                  <c:v>１月</c:v>
                </c:pt>
                <c:pt idx="4">
                  <c:v>２月</c:v>
                </c:pt>
                <c:pt idx="5">
                  <c:v>３月</c:v>
                </c:pt>
                <c:pt idx="6">
                  <c:v>４月</c:v>
                </c:pt>
                <c:pt idx="7">
                  <c:v>５月</c:v>
                </c:pt>
                <c:pt idx="8">
                  <c:v>６月</c:v>
                </c:pt>
                <c:pt idx="9">
                  <c:v>７月</c:v>
                </c:pt>
                <c:pt idx="10">
                  <c:v>８月</c:v>
                </c:pt>
                <c:pt idx="11">
                  <c:v>９月</c:v>
                </c:pt>
                <c:pt idx="12">
                  <c:v>１０月</c:v>
                </c:pt>
                <c:pt idx="13">
                  <c:v>１１月</c:v>
                </c:pt>
                <c:pt idx="14">
                  <c:v>１２月</c:v>
                </c:pt>
                <c:pt idx="15">
                  <c:v>１月</c:v>
                </c:pt>
                <c:pt idx="16">
                  <c:v>２月</c:v>
                </c:pt>
                <c:pt idx="17">
                  <c:v>３月</c:v>
                </c:pt>
                <c:pt idx="18">
                  <c:v>４月</c:v>
                </c:pt>
                <c:pt idx="19">
                  <c:v>５月</c:v>
                </c:pt>
                <c:pt idx="20">
                  <c:v>６月</c:v>
                </c:pt>
                <c:pt idx="21">
                  <c:v>７月</c:v>
                </c:pt>
                <c:pt idx="22">
                  <c:v>８月</c:v>
                </c:pt>
                <c:pt idx="23">
                  <c:v>９月</c:v>
                </c:pt>
                <c:pt idx="24">
                  <c:v>１０月</c:v>
                </c:pt>
                <c:pt idx="25">
                  <c:v>１１月</c:v>
                </c:pt>
                <c:pt idx="26">
                  <c:v>１２月</c:v>
                </c:pt>
                <c:pt idx="27">
                  <c:v>１月</c:v>
                </c:pt>
                <c:pt idx="28">
                  <c:v>２月</c:v>
                </c:pt>
                <c:pt idx="29">
                  <c:v>３月</c:v>
                </c:pt>
                <c:pt idx="30">
                  <c:v>４月</c:v>
                </c:pt>
                <c:pt idx="31">
                  <c:v>５月</c:v>
                </c:pt>
                <c:pt idx="32">
                  <c:v>６月</c:v>
                </c:pt>
                <c:pt idx="33">
                  <c:v>７月</c:v>
                </c:pt>
                <c:pt idx="34">
                  <c:v>８月</c:v>
                </c:pt>
                <c:pt idx="35">
                  <c:v>９月</c:v>
                </c:pt>
                <c:pt idx="36">
                  <c:v>１０月</c:v>
                </c:pt>
                <c:pt idx="37">
                  <c:v>１１月</c:v>
                </c:pt>
                <c:pt idx="38">
                  <c:v>１２月</c:v>
                </c:pt>
                <c:pt idx="39">
                  <c:v>１月</c:v>
                </c:pt>
                <c:pt idx="40">
                  <c:v>２月</c:v>
                </c:pt>
                <c:pt idx="41">
                  <c:v>３月</c:v>
                </c:pt>
                <c:pt idx="42">
                  <c:v>４月</c:v>
                </c:pt>
                <c:pt idx="43">
                  <c:v>５月</c:v>
                </c:pt>
                <c:pt idx="44">
                  <c:v>６月</c:v>
                </c:pt>
                <c:pt idx="45">
                  <c:v>７月</c:v>
                </c:pt>
                <c:pt idx="46">
                  <c:v>８月</c:v>
                </c:pt>
                <c:pt idx="47">
                  <c:v>９月</c:v>
                </c:pt>
                <c:pt idx="48">
                  <c:v>１０月</c:v>
                </c:pt>
                <c:pt idx="49">
                  <c:v>１１月</c:v>
                </c:pt>
                <c:pt idx="50">
                  <c:v>１２月</c:v>
                </c:pt>
                <c:pt idx="51">
                  <c:v>１月</c:v>
                </c:pt>
                <c:pt idx="52">
                  <c:v>２月</c:v>
                </c:pt>
                <c:pt idx="53">
                  <c:v>３月</c:v>
                </c:pt>
                <c:pt idx="54">
                  <c:v>４月</c:v>
                </c:pt>
                <c:pt idx="55">
                  <c:v>５月</c:v>
                </c:pt>
                <c:pt idx="56">
                  <c:v>６月</c:v>
                </c:pt>
                <c:pt idx="57">
                  <c:v>７月</c:v>
                </c:pt>
                <c:pt idx="58">
                  <c:v>８月</c:v>
                </c:pt>
                <c:pt idx="59">
                  <c:v>９月</c:v>
                </c:pt>
                <c:pt idx="60">
                  <c:v>１０月</c:v>
                </c:pt>
                <c:pt idx="61">
                  <c:v>１１月</c:v>
                </c:pt>
                <c:pt idx="62">
                  <c:v>１２月</c:v>
                </c:pt>
                <c:pt idx="63">
                  <c:v>１月</c:v>
                </c:pt>
              </c:strCache>
            </c:strRef>
          </c:cat>
          <c:val>
            <c:numRef>
              <c:f>Sheet1!$C$2:$C$65</c:f>
              <c:numCache>
                <c:formatCode>General</c:formatCode>
                <c:ptCount val="64"/>
                <c:pt idx="0">
                  <c:v>2422867</c:v>
                </c:pt>
                <c:pt idx="1">
                  <c:v>2207445</c:v>
                </c:pt>
                <c:pt idx="2">
                  <c:v>2369109</c:v>
                </c:pt>
                <c:pt idx="3">
                  <c:v>2266448</c:v>
                </c:pt>
                <c:pt idx="4">
                  <c:v>2337251</c:v>
                </c:pt>
                <c:pt idx="5">
                  <c:v>3009923</c:v>
                </c:pt>
                <c:pt idx="6">
                  <c:v>3164845</c:v>
                </c:pt>
                <c:pt idx="7">
                  <c:v>1865713</c:v>
                </c:pt>
                <c:pt idx="8">
                  <c:v>2137048</c:v>
                </c:pt>
                <c:pt idx="9">
                  <c:v>2073870</c:v>
                </c:pt>
                <c:pt idx="10">
                  <c:v>1937863</c:v>
                </c:pt>
                <c:pt idx="11">
                  <c:v>2174614</c:v>
                </c:pt>
                <c:pt idx="12">
                  <c:v>2200920</c:v>
                </c:pt>
                <c:pt idx="13">
                  <c:v>2216257</c:v>
                </c:pt>
                <c:pt idx="14">
                  <c:v>2380380</c:v>
                </c:pt>
                <c:pt idx="15">
                  <c:v>2381513</c:v>
                </c:pt>
                <c:pt idx="16">
                  <c:v>2146032</c:v>
                </c:pt>
                <c:pt idx="17">
                  <c:v>2472254</c:v>
                </c:pt>
                <c:pt idx="18">
                  <c:v>2485109</c:v>
                </c:pt>
                <c:pt idx="19">
                  <c:v>1580333</c:v>
                </c:pt>
                <c:pt idx="20">
                  <c:v>1703026</c:v>
                </c:pt>
                <c:pt idx="21">
                  <c:v>1592357</c:v>
                </c:pt>
                <c:pt idx="22">
                  <c:v>1639772</c:v>
                </c:pt>
                <c:pt idx="23">
                  <c:v>1753194</c:v>
                </c:pt>
                <c:pt idx="24">
                  <c:v>1795298</c:v>
                </c:pt>
                <c:pt idx="25">
                  <c:v>1788420</c:v>
                </c:pt>
                <c:pt idx="26">
                  <c:v>1786521</c:v>
                </c:pt>
                <c:pt idx="27">
                  <c:v>1723681</c:v>
                </c:pt>
                <c:pt idx="28">
                  <c:v>1821017</c:v>
                </c:pt>
                <c:pt idx="29">
                  <c:v>2169910</c:v>
                </c:pt>
                <c:pt idx="30">
                  <c:v>2269719</c:v>
                </c:pt>
                <c:pt idx="31">
                  <c:v>1521283</c:v>
                </c:pt>
                <c:pt idx="32">
                  <c:v>1543869</c:v>
                </c:pt>
                <c:pt idx="33">
                  <c:v>1500774</c:v>
                </c:pt>
                <c:pt idx="34">
                  <c:v>1508620</c:v>
                </c:pt>
                <c:pt idx="35">
                  <c:v>1600469</c:v>
                </c:pt>
                <c:pt idx="36">
                  <c:v>1767000</c:v>
                </c:pt>
                <c:pt idx="37">
                  <c:v>1683148</c:v>
                </c:pt>
                <c:pt idx="38">
                  <c:v>1664902</c:v>
                </c:pt>
                <c:pt idx="39">
                  <c:v>1641927</c:v>
                </c:pt>
                <c:pt idx="40">
                  <c:v>1744277</c:v>
                </c:pt>
                <c:pt idx="41">
                  <c:v>1942027</c:v>
                </c:pt>
                <c:pt idx="42">
                  <c:v>2271965</c:v>
                </c:pt>
                <c:pt idx="43">
                  <c:v>1534526</c:v>
                </c:pt>
                <c:pt idx="44">
                  <c:v>1412675</c:v>
                </c:pt>
                <c:pt idx="45">
                  <c:v>1647958</c:v>
                </c:pt>
                <c:pt idx="46">
                  <c:v>1412580</c:v>
                </c:pt>
                <c:pt idx="47">
                  <c:v>1568311</c:v>
                </c:pt>
                <c:pt idx="48">
                  <c:v>1765886</c:v>
                </c:pt>
                <c:pt idx="49">
                  <c:v>1538428</c:v>
                </c:pt>
                <c:pt idx="50">
                  <c:v>1529803</c:v>
                </c:pt>
                <c:pt idx="51">
                  <c:v>1524686</c:v>
                </c:pt>
                <c:pt idx="52">
                  <c:v>1596583</c:v>
                </c:pt>
                <c:pt idx="53">
                  <c:v>1801616</c:v>
                </c:pt>
                <c:pt idx="54">
                  <c:v>2122229</c:v>
                </c:pt>
                <c:pt idx="55">
                  <c:v>1347852</c:v>
                </c:pt>
                <c:pt idx="56">
                  <c:v>1326995</c:v>
                </c:pt>
                <c:pt idx="57">
                  <c:v>1473720</c:v>
                </c:pt>
                <c:pt idx="58">
                  <c:v>1202280</c:v>
                </c:pt>
                <c:pt idx="59">
                  <c:v>1546600</c:v>
                </c:pt>
                <c:pt idx="60">
                  <c:v>1612420</c:v>
                </c:pt>
                <c:pt idx="61">
                  <c:v>1355074</c:v>
                </c:pt>
                <c:pt idx="62">
                  <c:v>1515549</c:v>
                </c:pt>
                <c:pt idx="63">
                  <c:v>1519742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494-48B4-AD88-3E0EF686F18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納期回答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strRef>
              <c:f>Sheet1!$A$2:$A$65</c:f>
              <c:strCache>
                <c:ptCount val="64"/>
                <c:pt idx="0">
                  <c:v>１０月</c:v>
                </c:pt>
                <c:pt idx="1">
                  <c:v>１１月</c:v>
                </c:pt>
                <c:pt idx="2">
                  <c:v>１２月</c:v>
                </c:pt>
                <c:pt idx="3">
                  <c:v>１月</c:v>
                </c:pt>
                <c:pt idx="4">
                  <c:v>２月</c:v>
                </c:pt>
                <c:pt idx="5">
                  <c:v>３月</c:v>
                </c:pt>
                <c:pt idx="6">
                  <c:v>４月</c:v>
                </c:pt>
                <c:pt idx="7">
                  <c:v>５月</c:v>
                </c:pt>
                <c:pt idx="8">
                  <c:v>６月</c:v>
                </c:pt>
                <c:pt idx="9">
                  <c:v>７月</c:v>
                </c:pt>
                <c:pt idx="10">
                  <c:v>８月</c:v>
                </c:pt>
                <c:pt idx="11">
                  <c:v>９月</c:v>
                </c:pt>
                <c:pt idx="12">
                  <c:v>１０月</c:v>
                </c:pt>
                <c:pt idx="13">
                  <c:v>１１月</c:v>
                </c:pt>
                <c:pt idx="14">
                  <c:v>１２月</c:v>
                </c:pt>
                <c:pt idx="15">
                  <c:v>１月</c:v>
                </c:pt>
                <c:pt idx="16">
                  <c:v>２月</c:v>
                </c:pt>
                <c:pt idx="17">
                  <c:v>３月</c:v>
                </c:pt>
                <c:pt idx="18">
                  <c:v>４月</c:v>
                </c:pt>
                <c:pt idx="19">
                  <c:v>５月</c:v>
                </c:pt>
                <c:pt idx="20">
                  <c:v>６月</c:v>
                </c:pt>
                <c:pt idx="21">
                  <c:v>７月</c:v>
                </c:pt>
                <c:pt idx="22">
                  <c:v>８月</c:v>
                </c:pt>
                <c:pt idx="23">
                  <c:v>９月</c:v>
                </c:pt>
                <c:pt idx="24">
                  <c:v>１０月</c:v>
                </c:pt>
                <c:pt idx="25">
                  <c:v>１１月</c:v>
                </c:pt>
                <c:pt idx="26">
                  <c:v>１２月</c:v>
                </c:pt>
                <c:pt idx="27">
                  <c:v>１月</c:v>
                </c:pt>
                <c:pt idx="28">
                  <c:v>２月</c:v>
                </c:pt>
                <c:pt idx="29">
                  <c:v>３月</c:v>
                </c:pt>
                <c:pt idx="30">
                  <c:v>４月</c:v>
                </c:pt>
                <c:pt idx="31">
                  <c:v>５月</c:v>
                </c:pt>
                <c:pt idx="32">
                  <c:v>６月</c:v>
                </c:pt>
                <c:pt idx="33">
                  <c:v>７月</c:v>
                </c:pt>
                <c:pt idx="34">
                  <c:v>８月</c:v>
                </c:pt>
                <c:pt idx="35">
                  <c:v>９月</c:v>
                </c:pt>
                <c:pt idx="36">
                  <c:v>１０月</c:v>
                </c:pt>
                <c:pt idx="37">
                  <c:v>１１月</c:v>
                </c:pt>
                <c:pt idx="38">
                  <c:v>１２月</c:v>
                </c:pt>
                <c:pt idx="39">
                  <c:v>１月</c:v>
                </c:pt>
                <c:pt idx="40">
                  <c:v>２月</c:v>
                </c:pt>
                <c:pt idx="41">
                  <c:v>３月</c:v>
                </c:pt>
                <c:pt idx="42">
                  <c:v>４月</c:v>
                </c:pt>
                <c:pt idx="43">
                  <c:v>５月</c:v>
                </c:pt>
                <c:pt idx="44">
                  <c:v>６月</c:v>
                </c:pt>
                <c:pt idx="45">
                  <c:v>７月</c:v>
                </c:pt>
                <c:pt idx="46">
                  <c:v>８月</c:v>
                </c:pt>
                <c:pt idx="47">
                  <c:v>９月</c:v>
                </c:pt>
                <c:pt idx="48">
                  <c:v>１０月</c:v>
                </c:pt>
                <c:pt idx="49">
                  <c:v>１１月</c:v>
                </c:pt>
                <c:pt idx="50">
                  <c:v>１２月</c:v>
                </c:pt>
                <c:pt idx="51">
                  <c:v>１月</c:v>
                </c:pt>
                <c:pt idx="52">
                  <c:v>２月</c:v>
                </c:pt>
                <c:pt idx="53">
                  <c:v>３月</c:v>
                </c:pt>
                <c:pt idx="54">
                  <c:v>４月</c:v>
                </c:pt>
                <c:pt idx="55">
                  <c:v>５月</c:v>
                </c:pt>
                <c:pt idx="56">
                  <c:v>６月</c:v>
                </c:pt>
                <c:pt idx="57">
                  <c:v>７月</c:v>
                </c:pt>
                <c:pt idx="58">
                  <c:v>８月</c:v>
                </c:pt>
                <c:pt idx="59">
                  <c:v>９月</c:v>
                </c:pt>
                <c:pt idx="60">
                  <c:v>１０月</c:v>
                </c:pt>
                <c:pt idx="61">
                  <c:v>１１月</c:v>
                </c:pt>
                <c:pt idx="62">
                  <c:v>１２月</c:v>
                </c:pt>
                <c:pt idx="63">
                  <c:v>１月</c:v>
                </c:pt>
              </c:strCache>
            </c:strRef>
          </c:cat>
          <c:val>
            <c:numRef>
              <c:f>Sheet1!$D$2:$D$65</c:f>
              <c:numCache>
                <c:formatCode>General</c:formatCode>
                <c:ptCount val="64"/>
                <c:pt idx="0">
                  <c:v>191168</c:v>
                </c:pt>
                <c:pt idx="1">
                  <c:v>176493</c:v>
                </c:pt>
                <c:pt idx="2">
                  <c:v>185722</c:v>
                </c:pt>
                <c:pt idx="3">
                  <c:v>175227</c:v>
                </c:pt>
                <c:pt idx="4">
                  <c:v>186347</c:v>
                </c:pt>
                <c:pt idx="5">
                  <c:v>262211</c:v>
                </c:pt>
                <c:pt idx="6">
                  <c:v>231500</c:v>
                </c:pt>
                <c:pt idx="7">
                  <c:v>163943</c:v>
                </c:pt>
                <c:pt idx="8">
                  <c:v>199594</c:v>
                </c:pt>
                <c:pt idx="9">
                  <c:v>170776</c:v>
                </c:pt>
                <c:pt idx="10">
                  <c:v>166429</c:v>
                </c:pt>
                <c:pt idx="11">
                  <c:v>179616</c:v>
                </c:pt>
                <c:pt idx="12">
                  <c:v>182313</c:v>
                </c:pt>
                <c:pt idx="13">
                  <c:v>176638</c:v>
                </c:pt>
                <c:pt idx="14">
                  <c:v>199087</c:v>
                </c:pt>
                <c:pt idx="15">
                  <c:v>232687</c:v>
                </c:pt>
                <c:pt idx="16">
                  <c:v>257687</c:v>
                </c:pt>
                <c:pt idx="17">
                  <c:v>302896</c:v>
                </c:pt>
                <c:pt idx="18">
                  <c:v>257437</c:v>
                </c:pt>
                <c:pt idx="19">
                  <c:v>209050</c:v>
                </c:pt>
                <c:pt idx="20">
                  <c:v>224118</c:v>
                </c:pt>
                <c:pt idx="21">
                  <c:v>211454</c:v>
                </c:pt>
                <c:pt idx="22">
                  <c:v>197257</c:v>
                </c:pt>
                <c:pt idx="23">
                  <c:v>218203</c:v>
                </c:pt>
                <c:pt idx="24">
                  <c:v>201443</c:v>
                </c:pt>
                <c:pt idx="25">
                  <c:v>154804</c:v>
                </c:pt>
                <c:pt idx="26">
                  <c:v>134253</c:v>
                </c:pt>
                <c:pt idx="27">
                  <c:v>131576</c:v>
                </c:pt>
                <c:pt idx="28">
                  <c:v>141581</c:v>
                </c:pt>
                <c:pt idx="29">
                  <c:v>184164</c:v>
                </c:pt>
                <c:pt idx="30">
                  <c:v>151976</c:v>
                </c:pt>
                <c:pt idx="31">
                  <c:v>122032</c:v>
                </c:pt>
                <c:pt idx="32">
                  <c:v>126009</c:v>
                </c:pt>
                <c:pt idx="33">
                  <c:v>105250</c:v>
                </c:pt>
                <c:pt idx="34">
                  <c:v>118369</c:v>
                </c:pt>
                <c:pt idx="35">
                  <c:v>128239</c:v>
                </c:pt>
                <c:pt idx="36">
                  <c:v>122266</c:v>
                </c:pt>
                <c:pt idx="37">
                  <c:v>113874</c:v>
                </c:pt>
                <c:pt idx="38">
                  <c:v>125536</c:v>
                </c:pt>
                <c:pt idx="39">
                  <c:v>136859</c:v>
                </c:pt>
                <c:pt idx="40">
                  <c:v>148978</c:v>
                </c:pt>
                <c:pt idx="41">
                  <c:v>194015</c:v>
                </c:pt>
                <c:pt idx="42">
                  <c:v>199696</c:v>
                </c:pt>
                <c:pt idx="43">
                  <c:v>159219</c:v>
                </c:pt>
                <c:pt idx="44">
                  <c:v>150119</c:v>
                </c:pt>
                <c:pt idx="45">
                  <c:v>162433</c:v>
                </c:pt>
                <c:pt idx="46">
                  <c:v>142769</c:v>
                </c:pt>
                <c:pt idx="47">
                  <c:v>154569</c:v>
                </c:pt>
                <c:pt idx="48">
                  <c:v>162851</c:v>
                </c:pt>
                <c:pt idx="49">
                  <c:v>138122</c:v>
                </c:pt>
                <c:pt idx="50">
                  <c:v>141368</c:v>
                </c:pt>
                <c:pt idx="51">
                  <c:v>154124</c:v>
                </c:pt>
                <c:pt idx="52">
                  <c:v>158866</c:v>
                </c:pt>
                <c:pt idx="53">
                  <c:v>184884</c:v>
                </c:pt>
                <c:pt idx="54">
                  <c:v>181578</c:v>
                </c:pt>
                <c:pt idx="55">
                  <c:v>139523</c:v>
                </c:pt>
                <c:pt idx="56">
                  <c:v>139925</c:v>
                </c:pt>
                <c:pt idx="57">
                  <c:v>146763</c:v>
                </c:pt>
                <c:pt idx="58">
                  <c:v>117423</c:v>
                </c:pt>
                <c:pt idx="59">
                  <c:v>147676</c:v>
                </c:pt>
                <c:pt idx="60">
                  <c:v>165984</c:v>
                </c:pt>
                <c:pt idx="61">
                  <c:v>150329</c:v>
                </c:pt>
                <c:pt idx="62">
                  <c:v>171193</c:v>
                </c:pt>
                <c:pt idx="63">
                  <c:v>168794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494-48B4-AD88-3E0EF686F18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請求照合データ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Sheet1!$A$2:$A$65</c:f>
              <c:strCache>
                <c:ptCount val="64"/>
                <c:pt idx="0">
                  <c:v>１０月</c:v>
                </c:pt>
                <c:pt idx="1">
                  <c:v>１１月</c:v>
                </c:pt>
                <c:pt idx="2">
                  <c:v>１２月</c:v>
                </c:pt>
                <c:pt idx="3">
                  <c:v>１月</c:v>
                </c:pt>
                <c:pt idx="4">
                  <c:v>２月</c:v>
                </c:pt>
                <c:pt idx="5">
                  <c:v>３月</c:v>
                </c:pt>
                <c:pt idx="6">
                  <c:v>４月</c:v>
                </c:pt>
                <c:pt idx="7">
                  <c:v>５月</c:v>
                </c:pt>
                <c:pt idx="8">
                  <c:v>６月</c:v>
                </c:pt>
                <c:pt idx="9">
                  <c:v>７月</c:v>
                </c:pt>
                <c:pt idx="10">
                  <c:v>８月</c:v>
                </c:pt>
                <c:pt idx="11">
                  <c:v>９月</c:v>
                </c:pt>
                <c:pt idx="12">
                  <c:v>１０月</c:v>
                </c:pt>
                <c:pt idx="13">
                  <c:v>１１月</c:v>
                </c:pt>
                <c:pt idx="14">
                  <c:v>１２月</c:v>
                </c:pt>
                <c:pt idx="15">
                  <c:v>１月</c:v>
                </c:pt>
                <c:pt idx="16">
                  <c:v>２月</c:v>
                </c:pt>
                <c:pt idx="17">
                  <c:v>３月</c:v>
                </c:pt>
                <c:pt idx="18">
                  <c:v>４月</c:v>
                </c:pt>
                <c:pt idx="19">
                  <c:v>５月</c:v>
                </c:pt>
                <c:pt idx="20">
                  <c:v>６月</c:v>
                </c:pt>
                <c:pt idx="21">
                  <c:v>７月</c:v>
                </c:pt>
                <c:pt idx="22">
                  <c:v>８月</c:v>
                </c:pt>
                <c:pt idx="23">
                  <c:v>９月</c:v>
                </c:pt>
                <c:pt idx="24">
                  <c:v>１０月</c:v>
                </c:pt>
                <c:pt idx="25">
                  <c:v>１１月</c:v>
                </c:pt>
                <c:pt idx="26">
                  <c:v>１２月</c:v>
                </c:pt>
                <c:pt idx="27">
                  <c:v>１月</c:v>
                </c:pt>
                <c:pt idx="28">
                  <c:v>２月</c:v>
                </c:pt>
                <c:pt idx="29">
                  <c:v>３月</c:v>
                </c:pt>
                <c:pt idx="30">
                  <c:v>４月</c:v>
                </c:pt>
                <c:pt idx="31">
                  <c:v>５月</c:v>
                </c:pt>
                <c:pt idx="32">
                  <c:v>６月</c:v>
                </c:pt>
                <c:pt idx="33">
                  <c:v>７月</c:v>
                </c:pt>
                <c:pt idx="34">
                  <c:v>８月</c:v>
                </c:pt>
                <c:pt idx="35">
                  <c:v>９月</c:v>
                </c:pt>
                <c:pt idx="36">
                  <c:v>１０月</c:v>
                </c:pt>
                <c:pt idx="37">
                  <c:v>１１月</c:v>
                </c:pt>
                <c:pt idx="38">
                  <c:v>１２月</c:v>
                </c:pt>
                <c:pt idx="39">
                  <c:v>１月</c:v>
                </c:pt>
                <c:pt idx="40">
                  <c:v>２月</c:v>
                </c:pt>
                <c:pt idx="41">
                  <c:v>３月</c:v>
                </c:pt>
                <c:pt idx="42">
                  <c:v>４月</c:v>
                </c:pt>
                <c:pt idx="43">
                  <c:v>５月</c:v>
                </c:pt>
                <c:pt idx="44">
                  <c:v>６月</c:v>
                </c:pt>
                <c:pt idx="45">
                  <c:v>７月</c:v>
                </c:pt>
                <c:pt idx="46">
                  <c:v>８月</c:v>
                </c:pt>
                <c:pt idx="47">
                  <c:v>９月</c:v>
                </c:pt>
                <c:pt idx="48">
                  <c:v>１０月</c:v>
                </c:pt>
                <c:pt idx="49">
                  <c:v>１１月</c:v>
                </c:pt>
                <c:pt idx="50">
                  <c:v>１２月</c:v>
                </c:pt>
                <c:pt idx="51">
                  <c:v>１月</c:v>
                </c:pt>
                <c:pt idx="52">
                  <c:v>２月</c:v>
                </c:pt>
                <c:pt idx="53">
                  <c:v>３月</c:v>
                </c:pt>
                <c:pt idx="54">
                  <c:v>４月</c:v>
                </c:pt>
                <c:pt idx="55">
                  <c:v>５月</c:v>
                </c:pt>
                <c:pt idx="56">
                  <c:v>６月</c:v>
                </c:pt>
                <c:pt idx="57">
                  <c:v>７月</c:v>
                </c:pt>
                <c:pt idx="58">
                  <c:v>８月</c:v>
                </c:pt>
                <c:pt idx="59">
                  <c:v>９月</c:v>
                </c:pt>
                <c:pt idx="60">
                  <c:v>１０月</c:v>
                </c:pt>
                <c:pt idx="61">
                  <c:v>１１月</c:v>
                </c:pt>
                <c:pt idx="62">
                  <c:v>１２月</c:v>
                </c:pt>
                <c:pt idx="63">
                  <c:v>１月</c:v>
                </c:pt>
              </c:strCache>
            </c:strRef>
          </c:cat>
          <c:val>
            <c:numRef>
              <c:f>Sheet1!$E$2:$E$65</c:f>
              <c:numCache>
                <c:formatCode>General</c:formatCode>
                <c:ptCount val="64"/>
                <c:pt idx="0">
                  <c:v>125901</c:v>
                </c:pt>
                <c:pt idx="1">
                  <c:v>121173</c:v>
                </c:pt>
                <c:pt idx="2">
                  <c:v>125189</c:v>
                </c:pt>
                <c:pt idx="3">
                  <c:v>110475</c:v>
                </c:pt>
                <c:pt idx="4">
                  <c:v>106804</c:v>
                </c:pt>
                <c:pt idx="5">
                  <c:v>128949</c:v>
                </c:pt>
                <c:pt idx="6">
                  <c:v>183111</c:v>
                </c:pt>
                <c:pt idx="7">
                  <c:v>137292</c:v>
                </c:pt>
                <c:pt idx="8">
                  <c:v>97291</c:v>
                </c:pt>
                <c:pt idx="9">
                  <c:v>107833</c:v>
                </c:pt>
                <c:pt idx="10">
                  <c:v>97151</c:v>
                </c:pt>
                <c:pt idx="11">
                  <c:v>93302</c:v>
                </c:pt>
                <c:pt idx="12">
                  <c:v>101492</c:v>
                </c:pt>
                <c:pt idx="13">
                  <c:v>105469</c:v>
                </c:pt>
                <c:pt idx="14">
                  <c:v>130880</c:v>
                </c:pt>
                <c:pt idx="15">
                  <c:v>106859</c:v>
                </c:pt>
                <c:pt idx="16">
                  <c:v>102659</c:v>
                </c:pt>
                <c:pt idx="17">
                  <c:v>102751</c:v>
                </c:pt>
                <c:pt idx="18">
                  <c:v>141878</c:v>
                </c:pt>
                <c:pt idx="19">
                  <c:v>104846</c:v>
                </c:pt>
                <c:pt idx="20">
                  <c:v>81327</c:v>
                </c:pt>
                <c:pt idx="21">
                  <c:v>86535</c:v>
                </c:pt>
                <c:pt idx="22">
                  <c:v>71229</c:v>
                </c:pt>
                <c:pt idx="23">
                  <c:v>81027</c:v>
                </c:pt>
                <c:pt idx="24">
                  <c:v>82723</c:v>
                </c:pt>
                <c:pt idx="25">
                  <c:v>89821</c:v>
                </c:pt>
                <c:pt idx="26">
                  <c:v>95180</c:v>
                </c:pt>
                <c:pt idx="27">
                  <c:v>83516</c:v>
                </c:pt>
                <c:pt idx="28">
                  <c:v>88774</c:v>
                </c:pt>
                <c:pt idx="29">
                  <c:v>91504</c:v>
                </c:pt>
                <c:pt idx="30">
                  <c:v>134433</c:v>
                </c:pt>
                <c:pt idx="31">
                  <c:v>108275</c:v>
                </c:pt>
                <c:pt idx="32">
                  <c:v>75551</c:v>
                </c:pt>
                <c:pt idx="33">
                  <c:v>75725</c:v>
                </c:pt>
                <c:pt idx="34">
                  <c:v>67333</c:v>
                </c:pt>
                <c:pt idx="35">
                  <c:v>70251</c:v>
                </c:pt>
                <c:pt idx="36">
                  <c:v>72016</c:v>
                </c:pt>
                <c:pt idx="37">
                  <c:v>76801</c:v>
                </c:pt>
                <c:pt idx="38">
                  <c:v>86246</c:v>
                </c:pt>
                <c:pt idx="39">
                  <c:v>74784</c:v>
                </c:pt>
                <c:pt idx="40">
                  <c:v>81146</c:v>
                </c:pt>
                <c:pt idx="41">
                  <c:v>83733</c:v>
                </c:pt>
                <c:pt idx="42">
                  <c:v>116005</c:v>
                </c:pt>
                <c:pt idx="43">
                  <c:v>96784</c:v>
                </c:pt>
                <c:pt idx="44">
                  <c:v>72232</c:v>
                </c:pt>
                <c:pt idx="45">
                  <c:v>69443</c:v>
                </c:pt>
                <c:pt idx="46">
                  <c:v>73887</c:v>
                </c:pt>
                <c:pt idx="47">
                  <c:v>67399</c:v>
                </c:pt>
                <c:pt idx="48">
                  <c:v>72475</c:v>
                </c:pt>
                <c:pt idx="49">
                  <c:v>84815</c:v>
                </c:pt>
                <c:pt idx="50">
                  <c:v>89530</c:v>
                </c:pt>
                <c:pt idx="51">
                  <c:v>73570</c:v>
                </c:pt>
                <c:pt idx="52">
                  <c:v>78465</c:v>
                </c:pt>
                <c:pt idx="53">
                  <c:v>82220</c:v>
                </c:pt>
                <c:pt idx="54">
                  <c:v>121447</c:v>
                </c:pt>
                <c:pt idx="55">
                  <c:v>104432</c:v>
                </c:pt>
                <c:pt idx="56">
                  <c:v>69804</c:v>
                </c:pt>
                <c:pt idx="57">
                  <c:v>65600</c:v>
                </c:pt>
                <c:pt idx="58">
                  <c:v>69407</c:v>
                </c:pt>
                <c:pt idx="59">
                  <c:v>62869</c:v>
                </c:pt>
                <c:pt idx="60">
                  <c:v>70659</c:v>
                </c:pt>
                <c:pt idx="61">
                  <c:v>81610</c:v>
                </c:pt>
                <c:pt idx="62">
                  <c:v>79742</c:v>
                </c:pt>
                <c:pt idx="63">
                  <c:v>76829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61-3494-48B4-AD88-3E0EF686F1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5214511"/>
        <c:axId val="485192431"/>
      </c:lineChart>
      <c:catAx>
        <c:axId val="4852145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85192431"/>
        <c:crosses val="autoZero"/>
        <c:auto val="1"/>
        <c:lblAlgn val="ctr"/>
        <c:lblOffset val="100"/>
        <c:noMultiLvlLbl val="0"/>
      </c:catAx>
      <c:valAx>
        <c:axId val="4851924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852145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202501</c:v>
                </c:pt>
              </c:strCache>
            </c:strRef>
          </c:tx>
          <c:spPr>
            <a:solidFill>
              <a:srgbClr val="64FCF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発注</c:v>
                </c:pt>
                <c:pt idx="1">
                  <c:v>蔵出し</c:v>
                </c:pt>
                <c:pt idx="2">
                  <c:v>蔵出し２</c:v>
                </c:pt>
                <c:pt idx="3">
                  <c:v>納期回答</c:v>
                </c:pt>
                <c:pt idx="4">
                  <c:v>請求照合データ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1407998</c:v>
                </c:pt>
                <c:pt idx="1">
                  <c:v>1079829</c:v>
                </c:pt>
                <c:pt idx="2">
                  <c:v>449974</c:v>
                </c:pt>
                <c:pt idx="3">
                  <c:v>141368</c:v>
                </c:pt>
                <c:pt idx="4">
                  <c:v>89530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6A-42B0-AB33-6B3B8C42671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202601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発注</c:v>
                </c:pt>
                <c:pt idx="1">
                  <c:v>蔵出し</c:v>
                </c:pt>
                <c:pt idx="2">
                  <c:v>蔵出し２</c:v>
                </c:pt>
                <c:pt idx="3">
                  <c:v>納期回答</c:v>
                </c:pt>
                <c:pt idx="4">
                  <c:v>請求照合データ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1306903</c:v>
                </c:pt>
                <c:pt idx="1">
                  <c:v>1105316</c:v>
                </c:pt>
                <c:pt idx="2">
                  <c:v>414426</c:v>
                </c:pt>
                <c:pt idx="3">
                  <c:v>168794</c:v>
                </c:pt>
                <c:pt idx="4">
                  <c:v>76829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6A-42B0-AB33-6B3B8C42671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715611663"/>
        <c:axId val="715609263"/>
      </c:barChart>
      <c:catAx>
        <c:axId val="7156116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715609263"/>
        <c:crosses val="autoZero"/>
        <c:auto val="1"/>
        <c:lblAlgn val="ctr"/>
        <c:lblOffset val="100"/>
        <c:noMultiLvlLbl val="0"/>
      </c:catAx>
      <c:valAx>
        <c:axId val="7156092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715611663"/>
        <c:crosses val="autoZero"/>
        <c:crossBetween val="between"/>
      </c:valAx>
      <c:spPr>
        <a:noFill/>
        <a:ln>
          <a:solidFill>
            <a:schemeClr val="tx2">
              <a:lumMod val="60000"/>
              <a:lumOff val="40000"/>
            </a:schemeClr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957510745939368E-2"/>
          <c:y val="3.8323366152763744E-2"/>
          <c:w val="0.90855043934725555"/>
          <c:h val="0.9109394578999109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ln w="28575" cap="rnd">
              <a:solidFill>
                <a:srgbClr val="64FCF5"/>
              </a:solidFill>
              <a:round/>
            </a:ln>
            <a:effectLst/>
          </c:spPr>
          <c:marker>
            <c:symbol val="none"/>
          </c:marker>
          <c:cat>
            <c:strRef>
              <c:f>Sheet1!$A$2:$A$122</c:f>
              <c:strCache>
                <c:ptCount val="121"/>
                <c:pt idx="0">
                  <c:v>１月</c:v>
                </c:pt>
                <c:pt idx="1">
                  <c:v>２月</c:v>
                </c:pt>
                <c:pt idx="2">
                  <c:v>３月</c:v>
                </c:pt>
                <c:pt idx="3">
                  <c:v>４月</c:v>
                </c:pt>
                <c:pt idx="4">
                  <c:v>５月</c:v>
                </c:pt>
                <c:pt idx="5">
                  <c:v>６月</c:v>
                </c:pt>
                <c:pt idx="6">
                  <c:v>７月</c:v>
                </c:pt>
                <c:pt idx="7">
                  <c:v>８月</c:v>
                </c:pt>
                <c:pt idx="8">
                  <c:v>９月</c:v>
                </c:pt>
                <c:pt idx="9">
                  <c:v>１０月</c:v>
                </c:pt>
                <c:pt idx="10">
                  <c:v>１１月</c:v>
                </c:pt>
                <c:pt idx="11">
                  <c:v>１２月</c:v>
                </c:pt>
                <c:pt idx="12">
                  <c:v>１月</c:v>
                </c:pt>
                <c:pt idx="13">
                  <c:v>２月</c:v>
                </c:pt>
                <c:pt idx="14">
                  <c:v>３月</c:v>
                </c:pt>
                <c:pt idx="15">
                  <c:v>４月</c:v>
                </c:pt>
                <c:pt idx="16">
                  <c:v>５月</c:v>
                </c:pt>
                <c:pt idx="17">
                  <c:v>６月</c:v>
                </c:pt>
                <c:pt idx="18">
                  <c:v>７月</c:v>
                </c:pt>
                <c:pt idx="19">
                  <c:v>８月</c:v>
                </c:pt>
                <c:pt idx="20">
                  <c:v>９月</c:v>
                </c:pt>
                <c:pt idx="21">
                  <c:v>１０月</c:v>
                </c:pt>
                <c:pt idx="22">
                  <c:v>１１月</c:v>
                </c:pt>
                <c:pt idx="23">
                  <c:v>１２月</c:v>
                </c:pt>
                <c:pt idx="24">
                  <c:v>１月</c:v>
                </c:pt>
                <c:pt idx="25">
                  <c:v>２月</c:v>
                </c:pt>
                <c:pt idx="26">
                  <c:v>３月</c:v>
                </c:pt>
                <c:pt idx="27">
                  <c:v>４月</c:v>
                </c:pt>
                <c:pt idx="28">
                  <c:v>５月</c:v>
                </c:pt>
                <c:pt idx="29">
                  <c:v>６月</c:v>
                </c:pt>
                <c:pt idx="30">
                  <c:v>７月</c:v>
                </c:pt>
                <c:pt idx="31">
                  <c:v>８月</c:v>
                </c:pt>
                <c:pt idx="32">
                  <c:v>９月</c:v>
                </c:pt>
                <c:pt idx="33">
                  <c:v>１０月</c:v>
                </c:pt>
                <c:pt idx="34">
                  <c:v>１１月</c:v>
                </c:pt>
                <c:pt idx="35">
                  <c:v>１２月</c:v>
                </c:pt>
                <c:pt idx="36">
                  <c:v>１月</c:v>
                </c:pt>
                <c:pt idx="37">
                  <c:v>２月</c:v>
                </c:pt>
                <c:pt idx="38">
                  <c:v>３月</c:v>
                </c:pt>
                <c:pt idx="39">
                  <c:v>４月</c:v>
                </c:pt>
                <c:pt idx="40">
                  <c:v>５月</c:v>
                </c:pt>
                <c:pt idx="41">
                  <c:v>６月</c:v>
                </c:pt>
                <c:pt idx="42">
                  <c:v>７月</c:v>
                </c:pt>
                <c:pt idx="43">
                  <c:v>８月</c:v>
                </c:pt>
                <c:pt idx="44">
                  <c:v>９月</c:v>
                </c:pt>
                <c:pt idx="45">
                  <c:v>１０月</c:v>
                </c:pt>
                <c:pt idx="46">
                  <c:v>１１月</c:v>
                </c:pt>
                <c:pt idx="47">
                  <c:v>１２月</c:v>
                </c:pt>
                <c:pt idx="48">
                  <c:v>１月</c:v>
                </c:pt>
                <c:pt idx="49">
                  <c:v>２月</c:v>
                </c:pt>
                <c:pt idx="50">
                  <c:v>３月</c:v>
                </c:pt>
                <c:pt idx="51">
                  <c:v>４月</c:v>
                </c:pt>
                <c:pt idx="52">
                  <c:v>５月</c:v>
                </c:pt>
                <c:pt idx="53">
                  <c:v>６月</c:v>
                </c:pt>
                <c:pt idx="54">
                  <c:v>７月</c:v>
                </c:pt>
                <c:pt idx="55">
                  <c:v>８月</c:v>
                </c:pt>
                <c:pt idx="56">
                  <c:v>９月</c:v>
                </c:pt>
                <c:pt idx="57">
                  <c:v>１０月</c:v>
                </c:pt>
                <c:pt idx="58">
                  <c:v>１１月</c:v>
                </c:pt>
                <c:pt idx="59">
                  <c:v>１２月</c:v>
                </c:pt>
                <c:pt idx="60">
                  <c:v>１月</c:v>
                </c:pt>
                <c:pt idx="61">
                  <c:v>２月</c:v>
                </c:pt>
                <c:pt idx="62">
                  <c:v>３月</c:v>
                </c:pt>
                <c:pt idx="63">
                  <c:v>４月</c:v>
                </c:pt>
                <c:pt idx="64">
                  <c:v>５月</c:v>
                </c:pt>
                <c:pt idx="65">
                  <c:v>６月</c:v>
                </c:pt>
                <c:pt idx="66">
                  <c:v>７月</c:v>
                </c:pt>
                <c:pt idx="67">
                  <c:v>８月</c:v>
                </c:pt>
                <c:pt idx="68">
                  <c:v>９月</c:v>
                </c:pt>
                <c:pt idx="69">
                  <c:v>１０月</c:v>
                </c:pt>
                <c:pt idx="70">
                  <c:v>１１月</c:v>
                </c:pt>
                <c:pt idx="71">
                  <c:v>１２月</c:v>
                </c:pt>
                <c:pt idx="72">
                  <c:v>１月</c:v>
                </c:pt>
                <c:pt idx="73">
                  <c:v>２月</c:v>
                </c:pt>
                <c:pt idx="74">
                  <c:v>３月</c:v>
                </c:pt>
                <c:pt idx="75">
                  <c:v>４月</c:v>
                </c:pt>
                <c:pt idx="76">
                  <c:v>５月</c:v>
                </c:pt>
                <c:pt idx="77">
                  <c:v>６月</c:v>
                </c:pt>
                <c:pt idx="78">
                  <c:v>７月</c:v>
                </c:pt>
                <c:pt idx="79">
                  <c:v>８月</c:v>
                </c:pt>
                <c:pt idx="80">
                  <c:v>９月</c:v>
                </c:pt>
                <c:pt idx="81">
                  <c:v>１０月</c:v>
                </c:pt>
                <c:pt idx="82">
                  <c:v>１１月</c:v>
                </c:pt>
                <c:pt idx="83">
                  <c:v>１２月</c:v>
                </c:pt>
                <c:pt idx="84">
                  <c:v>１月</c:v>
                </c:pt>
                <c:pt idx="85">
                  <c:v>２月</c:v>
                </c:pt>
                <c:pt idx="86">
                  <c:v>３月</c:v>
                </c:pt>
                <c:pt idx="87">
                  <c:v>４月</c:v>
                </c:pt>
                <c:pt idx="88">
                  <c:v>５月</c:v>
                </c:pt>
                <c:pt idx="89">
                  <c:v>６月</c:v>
                </c:pt>
                <c:pt idx="90">
                  <c:v>７月</c:v>
                </c:pt>
                <c:pt idx="91">
                  <c:v>８月</c:v>
                </c:pt>
                <c:pt idx="92">
                  <c:v>９月</c:v>
                </c:pt>
                <c:pt idx="93">
                  <c:v>１０月</c:v>
                </c:pt>
                <c:pt idx="94">
                  <c:v>１１月</c:v>
                </c:pt>
                <c:pt idx="95">
                  <c:v>１２月</c:v>
                </c:pt>
                <c:pt idx="96">
                  <c:v>１月</c:v>
                </c:pt>
                <c:pt idx="97">
                  <c:v>２月</c:v>
                </c:pt>
                <c:pt idx="98">
                  <c:v>３月</c:v>
                </c:pt>
                <c:pt idx="99">
                  <c:v>４月</c:v>
                </c:pt>
                <c:pt idx="100">
                  <c:v>５月</c:v>
                </c:pt>
                <c:pt idx="101">
                  <c:v>６月</c:v>
                </c:pt>
                <c:pt idx="102">
                  <c:v>７月</c:v>
                </c:pt>
                <c:pt idx="103">
                  <c:v>８月</c:v>
                </c:pt>
                <c:pt idx="104">
                  <c:v>９月</c:v>
                </c:pt>
                <c:pt idx="105">
                  <c:v>１０月</c:v>
                </c:pt>
                <c:pt idx="106">
                  <c:v>１１月</c:v>
                </c:pt>
                <c:pt idx="107">
                  <c:v>１２月</c:v>
                </c:pt>
                <c:pt idx="108">
                  <c:v>１月</c:v>
                </c:pt>
                <c:pt idx="109">
                  <c:v>２月</c:v>
                </c:pt>
                <c:pt idx="110">
                  <c:v>３月</c:v>
                </c:pt>
                <c:pt idx="111">
                  <c:v>４月</c:v>
                </c:pt>
                <c:pt idx="112">
                  <c:v>５月</c:v>
                </c:pt>
                <c:pt idx="113">
                  <c:v>６月</c:v>
                </c:pt>
                <c:pt idx="114">
                  <c:v>７月</c:v>
                </c:pt>
                <c:pt idx="115">
                  <c:v>８月</c:v>
                </c:pt>
                <c:pt idx="116">
                  <c:v>９月</c:v>
                </c:pt>
                <c:pt idx="117">
                  <c:v>１０月</c:v>
                </c:pt>
                <c:pt idx="118">
                  <c:v>１１月</c:v>
                </c:pt>
                <c:pt idx="119">
                  <c:v>１２月</c:v>
                </c:pt>
                <c:pt idx="120">
                  <c:v>１月</c:v>
                </c:pt>
              </c:strCache>
            </c:strRef>
          </c:cat>
          <c:val>
            <c:numRef>
              <c:f>Sheet1!$B$2:$B$122</c:f>
              <c:numCache>
                <c:formatCode>#,##0_);[Red]\(#,##0\)</c:formatCode>
                <c:ptCount val="121"/>
                <c:pt idx="0" formatCode="General">
                  <c:v>4401277</c:v>
                </c:pt>
                <c:pt idx="1">
                  <c:v>4920601</c:v>
                </c:pt>
                <c:pt idx="2">
                  <c:v>5763700</c:v>
                </c:pt>
                <c:pt idx="3">
                  <c:v>5609719</c:v>
                </c:pt>
                <c:pt idx="4">
                  <c:v>3915734</c:v>
                </c:pt>
                <c:pt idx="5">
                  <c:v>4316177</c:v>
                </c:pt>
                <c:pt idx="6">
                  <c:v>4652496</c:v>
                </c:pt>
                <c:pt idx="7">
                  <c:v>4240235</c:v>
                </c:pt>
                <c:pt idx="8">
                  <c:v>4566597</c:v>
                </c:pt>
                <c:pt idx="9">
                  <c:v>4682950</c:v>
                </c:pt>
                <c:pt idx="10">
                  <c:v>4778519</c:v>
                </c:pt>
                <c:pt idx="11">
                  <c:v>4784012</c:v>
                </c:pt>
                <c:pt idx="12">
                  <c:v>4521809</c:v>
                </c:pt>
                <c:pt idx="13">
                  <c:v>4821219</c:v>
                </c:pt>
                <c:pt idx="14">
                  <c:v>5767589</c:v>
                </c:pt>
                <c:pt idx="15">
                  <c:v>5694687</c:v>
                </c:pt>
                <c:pt idx="16">
                  <c:v>4119609</c:v>
                </c:pt>
                <c:pt idx="17">
                  <c:v>4262051</c:v>
                </c:pt>
                <c:pt idx="18">
                  <c:v>4225465</c:v>
                </c:pt>
                <c:pt idx="19">
                  <c:v>4152688</c:v>
                </c:pt>
                <c:pt idx="20">
                  <c:v>4461033</c:v>
                </c:pt>
                <c:pt idx="21">
                  <c:v>4676829</c:v>
                </c:pt>
                <c:pt idx="22">
                  <c:v>4539186</c:v>
                </c:pt>
                <c:pt idx="23">
                  <c:v>4652068</c:v>
                </c:pt>
                <c:pt idx="24">
                  <c:v>4222281</c:v>
                </c:pt>
                <c:pt idx="25">
                  <c:v>4510630</c:v>
                </c:pt>
                <c:pt idx="26">
                  <c:v>5417513</c:v>
                </c:pt>
                <c:pt idx="27">
                  <c:v>5710628</c:v>
                </c:pt>
                <c:pt idx="28">
                  <c:v>4316850</c:v>
                </c:pt>
                <c:pt idx="29">
                  <c:v>4127766</c:v>
                </c:pt>
                <c:pt idx="30">
                  <c:v>4468456</c:v>
                </c:pt>
                <c:pt idx="31">
                  <c:v>4293947</c:v>
                </c:pt>
                <c:pt idx="32">
                  <c:v>4291857</c:v>
                </c:pt>
                <c:pt idx="33">
                  <c:v>5183990</c:v>
                </c:pt>
                <c:pt idx="34">
                  <c:v>4867215</c:v>
                </c:pt>
                <c:pt idx="35">
                  <c:v>4931325</c:v>
                </c:pt>
                <c:pt idx="36">
                  <c:v>4715731</c:v>
                </c:pt>
                <c:pt idx="37">
                  <c:v>4935050</c:v>
                </c:pt>
                <c:pt idx="38">
                  <c:v>5682570</c:v>
                </c:pt>
                <c:pt idx="39">
                  <c:v>6306339</c:v>
                </c:pt>
                <c:pt idx="40">
                  <c:v>4212107</c:v>
                </c:pt>
                <c:pt idx="41">
                  <c:v>4108158</c:v>
                </c:pt>
                <c:pt idx="42">
                  <c:v>4859815</c:v>
                </c:pt>
                <c:pt idx="43">
                  <c:v>4105471</c:v>
                </c:pt>
                <c:pt idx="44">
                  <c:v>4778123</c:v>
                </c:pt>
                <c:pt idx="45">
                  <c:v>5004394</c:v>
                </c:pt>
                <c:pt idx="46" formatCode="General">
                  <c:v>4570101</c:v>
                </c:pt>
                <c:pt idx="47">
                  <c:v>4934773</c:v>
                </c:pt>
                <c:pt idx="48">
                  <c:v>4713495</c:v>
                </c:pt>
                <c:pt idx="49">
                  <c:v>4721748</c:v>
                </c:pt>
                <c:pt idx="50">
                  <c:v>5427589</c:v>
                </c:pt>
                <c:pt idx="51">
                  <c:v>4683310</c:v>
                </c:pt>
                <c:pt idx="52">
                  <c:v>3194656</c:v>
                </c:pt>
                <c:pt idx="53">
                  <c:v>4302526</c:v>
                </c:pt>
                <c:pt idx="54">
                  <c:v>4396741</c:v>
                </c:pt>
                <c:pt idx="55">
                  <c:v>3754299</c:v>
                </c:pt>
                <c:pt idx="56">
                  <c:v>4320760</c:v>
                </c:pt>
                <c:pt idx="57">
                  <c:v>4607227</c:v>
                </c:pt>
                <c:pt idx="58">
                  <c:v>4270553</c:v>
                </c:pt>
                <c:pt idx="59">
                  <c:v>4602804</c:v>
                </c:pt>
                <c:pt idx="60">
                  <c:v>4304323</c:v>
                </c:pt>
                <c:pt idx="61">
                  <c:v>4467261</c:v>
                </c:pt>
                <c:pt idx="62">
                  <c:v>5781623</c:v>
                </c:pt>
                <c:pt idx="63">
                  <c:v>5876317</c:v>
                </c:pt>
                <c:pt idx="64">
                  <c:v>3670625</c:v>
                </c:pt>
                <c:pt idx="65">
                  <c:v>4179220</c:v>
                </c:pt>
                <c:pt idx="66">
                  <c:v>4025776</c:v>
                </c:pt>
                <c:pt idx="67">
                  <c:v>3773029</c:v>
                </c:pt>
                <c:pt idx="68">
                  <c:v>4146216</c:v>
                </c:pt>
                <c:pt idx="69">
                  <c:v>4250354</c:v>
                </c:pt>
                <c:pt idx="70">
                  <c:v>4349320</c:v>
                </c:pt>
                <c:pt idx="71">
                  <c:v>4521425</c:v>
                </c:pt>
                <c:pt idx="72">
                  <c:v>4372060</c:v>
                </c:pt>
                <c:pt idx="73">
                  <c:v>4153436</c:v>
                </c:pt>
                <c:pt idx="74">
                  <c:v>4745183</c:v>
                </c:pt>
                <c:pt idx="75">
                  <c:v>4619237</c:v>
                </c:pt>
                <c:pt idx="76">
                  <c:v>3190753</c:v>
                </c:pt>
                <c:pt idx="77">
                  <c:v>3408476</c:v>
                </c:pt>
                <c:pt idx="78">
                  <c:v>3187084</c:v>
                </c:pt>
                <c:pt idx="79">
                  <c:v>3258866</c:v>
                </c:pt>
                <c:pt idx="80">
                  <c:v>3447890</c:v>
                </c:pt>
                <c:pt idx="81">
                  <c:v>3557451</c:v>
                </c:pt>
                <c:pt idx="82">
                  <c:v>3518967</c:v>
                </c:pt>
                <c:pt idx="83">
                  <c:v>3533495</c:v>
                </c:pt>
                <c:pt idx="84">
                  <c:v>3385018</c:v>
                </c:pt>
                <c:pt idx="85">
                  <c:v>3558222</c:v>
                </c:pt>
                <c:pt idx="86">
                  <c:v>4183397</c:v>
                </c:pt>
                <c:pt idx="87">
                  <c:v>4266076</c:v>
                </c:pt>
                <c:pt idx="88">
                  <c:v>3105484</c:v>
                </c:pt>
                <c:pt idx="89">
                  <c:v>3112734</c:v>
                </c:pt>
                <c:pt idx="90">
                  <c:v>3038642</c:v>
                </c:pt>
                <c:pt idx="91">
                  <c:v>3002283</c:v>
                </c:pt>
                <c:pt idx="92">
                  <c:v>3155093</c:v>
                </c:pt>
                <c:pt idx="93">
                  <c:v>3516694</c:v>
                </c:pt>
                <c:pt idx="94">
                  <c:v>3302207</c:v>
                </c:pt>
                <c:pt idx="95">
                  <c:v>3367855</c:v>
                </c:pt>
                <c:pt idx="96">
                  <c:v>3300724</c:v>
                </c:pt>
                <c:pt idx="97">
                  <c:v>3447248</c:v>
                </c:pt>
                <c:pt idx="98">
                  <c:v>3821092</c:v>
                </c:pt>
                <c:pt idx="99">
                  <c:v>4316279</c:v>
                </c:pt>
                <c:pt idx="100">
                  <c:v>3076444</c:v>
                </c:pt>
                <c:pt idx="101">
                  <c:v>2901722</c:v>
                </c:pt>
                <c:pt idx="102">
                  <c:v>3357140</c:v>
                </c:pt>
                <c:pt idx="103">
                  <c:v>2826265</c:v>
                </c:pt>
                <c:pt idx="104">
                  <c:v>3131290</c:v>
                </c:pt>
                <c:pt idx="105">
                  <c:v>3501754</c:v>
                </c:pt>
                <c:pt idx="106">
                  <c:v>3109442</c:v>
                </c:pt>
                <c:pt idx="107">
                  <c:v>3194498</c:v>
                </c:pt>
                <c:pt idx="108">
                  <c:v>3115478</c:v>
                </c:pt>
                <c:pt idx="109">
                  <c:v>3187595</c:v>
                </c:pt>
                <c:pt idx="110">
                  <c:v>3660249</c:v>
                </c:pt>
                <c:pt idx="111">
                  <c:v>4075445</c:v>
                </c:pt>
                <c:pt idx="112">
                  <c:v>2784907</c:v>
                </c:pt>
                <c:pt idx="113">
                  <c:v>2786048</c:v>
                </c:pt>
                <c:pt idx="114">
                  <c:v>3063331</c:v>
                </c:pt>
                <c:pt idx="115">
                  <c:v>2476775</c:v>
                </c:pt>
                <c:pt idx="116">
                  <c:v>3061687</c:v>
                </c:pt>
                <c:pt idx="117">
                  <c:v>3229177</c:v>
                </c:pt>
                <c:pt idx="118" formatCode="General">
                  <c:v>2792024</c:v>
                </c:pt>
                <c:pt idx="119" formatCode="General">
                  <c:v>3168409</c:v>
                </c:pt>
                <c:pt idx="120" formatCode="General">
                  <c:v>3088687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D74-4223-B937-1089C92C63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34617631"/>
        <c:axId val="234625311"/>
      </c:lineChart>
      <c:catAx>
        <c:axId val="234617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34625311"/>
        <c:crosses val="autoZero"/>
        <c:auto val="1"/>
        <c:lblAlgn val="ctr"/>
        <c:lblOffset val="100"/>
        <c:noMultiLvlLbl val="0"/>
      </c:catAx>
      <c:valAx>
        <c:axId val="234625311"/>
        <c:scaling>
          <c:orientation val="minMax"/>
          <c:max val="6500000"/>
          <c:min val="2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34617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577675073224538E-2"/>
          <c:y val="4.0912668765918613E-2"/>
          <c:w val="0.90109865342919093"/>
          <c:h val="0.8544772982751223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列1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Sheet1!$A$2:$A$122</c:f>
              <c:strCache>
                <c:ptCount val="121"/>
                <c:pt idx="0">
                  <c:v>１月</c:v>
                </c:pt>
                <c:pt idx="1">
                  <c:v>２月</c:v>
                </c:pt>
                <c:pt idx="2">
                  <c:v>３月</c:v>
                </c:pt>
                <c:pt idx="3">
                  <c:v>４月</c:v>
                </c:pt>
                <c:pt idx="4">
                  <c:v>５月</c:v>
                </c:pt>
                <c:pt idx="5">
                  <c:v>６月</c:v>
                </c:pt>
                <c:pt idx="6">
                  <c:v>７月</c:v>
                </c:pt>
                <c:pt idx="7">
                  <c:v>８月</c:v>
                </c:pt>
                <c:pt idx="8">
                  <c:v>９月</c:v>
                </c:pt>
                <c:pt idx="9">
                  <c:v>１０月</c:v>
                </c:pt>
                <c:pt idx="10">
                  <c:v>１１月</c:v>
                </c:pt>
                <c:pt idx="11">
                  <c:v>１２月</c:v>
                </c:pt>
                <c:pt idx="12">
                  <c:v>１月</c:v>
                </c:pt>
                <c:pt idx="13">
                  <c:v>２月</c:v>
                </c:pt>
                <c:pt idx="14">
                  <c:v>３月</c:v>
                </c:pt>
                <c:pt idx="15">
                  <c:v>４月</c:v>
                </c:pt>
                <c:pt idx="16">
                  <c:v>５月</c:v>
                </c:pt>
                <c:pt idx="17">
                  <c:v>６月</c:v>
                </c:pt>
                <c:pt idx="18">
                  <c:v>７月</c:v>
                </c:pt>
                <c:pt idx="19">
                  <c:v>８月</c:v>
                </c:pt>
                <c:pt idx="20">
                  <c:v>９月</c:v>
                </c:pt>
                <c:pt idx="21">
                  <c:v>１０月</c:v>
                </c:pt>
                <c:pt idx="22">
                  <c:v>１１月</c:v>
                </c:pt>
                <c:pt idx="23">
                  <c:v>１２月</c:v>
                </c:pt>
                <c:pt idx="24">
                  <c:v>１月</c:v>
                </c:pt>
                <c:pt idx="25">
                  <c:v>２月</c:v>
                </c:pt>
                <c:pt idx="26">
                  <c:v>３月</c:v>
                </c:pt>
                <c:pt idx="27">
                  <c:v>４月</c:v>
                </c:pt>
                <c:pt idx="28">
                  <c:v>５月</c:v>
                </c:pt>
                <c:pt idx="29">
                  <c:v>６月</c:v>
                </c:pt>
                <c:pt idx="30">
                  <c:v>７月</c:v>
                </c:pt>
                <c:pt idx="31">
                  <c:v>８月</c:v>
                </c:pt>
                <c:pt idx="32">
                  <c:v>９月</c:v>
                </c:pt>
                <c:pt idx="33">
                  <c:v>１０月</c:v>
                </c:pt>
                <c:pt idx="34">
                  <c:v>１１月</c:v>
                </c:pt>
                <c:pt idx="35">
                  <c:v>１２月</c:v>
                </c:pt>
                <c:pt idx="36">
                  <c:v>１月</c:v>
                </c:pt>
                <c:pt idx="37">
                  <c:v>２月</c:v>
                </c:pt>
                <c:pt idx="38">
                  <c:v>３月</c:v>
                </c:pt>
                <c:pt idx="39">
                  <c:v>４月</c:v>
                </c:pt>
                <c:pt idx="40">
                  <c:v>５月</c:v>
                </c:pt>
                <c:pt idx="41">
                  <c:v>６月</c:v>
                </c:pt>
                <c:pt idx="42">
                  <c:v>７月</c:v>
                </c:pt>
                <c:pt idx="43">
                  <c:v>８月</c:v>
                </c:pt>
                <c:pt idx="44">
                  <c:v>９月</c:v>
                </c:pt>
                <c:pt idx="45">
                  <c:v>１０月</c:v>
                </c:pt>
                <c:pt idx="46">
                  <c:v>１１月</c:v>
                </c:pt>
                <c:pt idx="47">
                  <c:v>１２月</c:v>
                </c:pt>
                <c:pt idx="48">
                  <c:v>１月</c:v>
                </c:pt>
                <c:pt idx="49">
                  <c:v>２月</c:v>
                </c:pt>
                <c:pt idx="50">
                  <c:v>３月</c:v>
                </c:pt>
                <c:pt idx="51">
                  <c:v>４月</c:v>
                </c:pt>
                <c:pt idx="52">
                  <c:v>５月</c:v>
                </c:pt>
                <c:pt idx="53">
                  <c:v>６月</c:v>
                </c:pt>
                <c:pt idx="54">
                  <c:v>７月</c:v>
                </c:pt>
                <c:pt idx="55">
                  <c:v>８月</c:v>
                </c:pt>
                <c:pt idx="56">
                  <c:v>９月</c:v>
                </c:pt>
                <c:pt idx="57">
                  <c:v>１０月</c:v>
                </c:pt>
                <c:pt idx="58">
                  <c:v>１１月</c:v>
                </c:pt>
                <c:pt idx="59">
                  <c:v>１２月</c:v>
                </c:pt>
                <c:pt idx="60">
                  <c:v>１月</c:v>
                </c:pt>
                <c:pt idx="61">
                  <c:v>２月</c:v>
                </c:pt>
                <c:pt idx="62">
                  <c:v>３月</c:v>
                </c:pt>
                <c:pt idx="63">
                  <c:v>４月</c:v>
                </c:pt>
                <c:pt idx="64">
                  <c:v>５月</c:v>
                </c:pt>
                <c:pt idx="65">
                  <c:v>６月</c:v>
                </c:pt>
                <c:pt idx="66">
                  <c:v>７月</c:v>
                </c:pt>
                <c:pt idx="67">
                  <c:v>８月</c:v>
                </c:pt>
                <c:pt idx="68">
                  <c:v>９月</c:v>
                </c:pt>
                <c:pt idx="69">
                  <c:v>１０月</c:v>
                </c:pt>
                <c:pt idx="70">
                  <c:v>１１月</c:v>
                </c:pt>
                <c:pt idx="71">
                  <c:v>１２月</c:v>
                </c:pt>
                <c:pt idx="72">
                  <c:v>１月</c:v>
                </c:pt>
                <c:pt idx="73">
                  <c:v>２月</c:v>
                </c:pt>
                <c:pt idx="74">
                  <c:v>３月</c:v>
                </c:pt>
                <c:pt idx="75">
                  <c:v>４月</c:v>
                </c:pt>
                <c:pt idx="76">
                  <c:v>５月</c:v>
                </c:pt>
                <c:pt idx="77">
                  <c:v>６月</c:v>
                </c:pt>
                <c:pt idx="78">
                  <c:v>７月</c:v>
                </c:pt>
                <c:pt idx="79">
                  <c:v>８月</c:v>
                </c:pt>
                <c:pt idx="80">
                  <c:v>９月</c:v>
                </c:pt>
                <c:pt idx="81">
                  <c:v>１０月</c:v>
                </c:pt>
                <c:pt idx="82">
                  <c:v>１１月</c:v>
                </c:pt>
                <c:pt idx="83">
                  <c:v>１２月</c:v>
                </c:pt>
                <c:pt idx="84">
                  <c:v>１月</c:v>
                </c:pt>
                <c:pt idx="85">
                  <c:v>２月</c:v>
                </c:pt>
                <c:pt idx="86">
                  <c:v>３月</c:v>
                </c:pt>
                <c:pt idx="87">
                  <c:v>４月</c:v>
                </c:pt>
                <c:pt idx="88">
                  <c:v>５月</c:v>
                </c:pt>
                <c:pt idx="89">
                  <c:v>６月</c:v>
                </c:pt>
                <c:pt idx="90">
                  <c:v>７月</c:v>
                </c:pt>
                <c:pt idx="91">
                  <c:v>８月</c:v>
                </c:pt>
                <c:pt idx="92">
                  <c:v>９月</c:v>
                </c:pt>
                <c:pt idx="93">
                  <c:v>１０月</c:v>
                </c:pt>
                <c:pt idx="94">
                  <c:v>１１月</c:v>
                </c:pt>
                <c:pt idx="95">
                  <c:v>１２月</c:v>
                </c:pt>
                <c:pt idx="96">
                  <c:v>１月</c:v>
                </c:pt>
                <c:pt idx="97">
                  <c:v>２月</c:v>
                </c:pt>
                <c:pt idx="98">
                  <c:v>３月</c:v>
                </c:pt>
                <c:pt idx="99">
                  <c:v>４月</c:v>
                </c:pt>
                <c:pt idx="100">
                  <c:v>５月</c:v>
                </c:pt>
                <c:pt idx="101">
                  <c:v>６月</c:v>
                </c:pt>
                <c:pt idx="102">
                  <c:v>７月</c:v>
                </c:pt>
                <c:pt idx="103">
                  <c:v>８月</c:v>
                </c:pt>
                <c:pt idx="104">
                  <c:v>９月</c:v>
                </c:pt>
                <c:pt idx="105">
                  <c:v>１０月</c:v>
                </c:pt>
                <c:pt idx="106">
                  <c:v>１１月</c:v>
                </c:pt>
                <c:pt idx="107">
                  <c:v>１２月</c:v>
                </c:pt>
                <c:pt idx="108">
                  <c:v>１月</c:v>
                </c:pt>
                <c:pt idx="109">
                  <c:v>２月</c:v>
                </c:pt>
                <c:pt idx="110">
                  <c:v>３月</c:v>
                </c:pt>
                <c:pt idx="111">
                  <c:v>４月</c:v>
                </c:pt>
                <c:pt idx="112">
                  <c:v>５月</c:v>
                </c:pt>
                <c:pt idx="113">
                  <c:v>６月</c:v>
                </c:pt>
                <c:pt idx="114">
                  <c:v>７月</c:v>
                </c:pt>
                <c:pt idx="115">
                  <c:v>８月</c:v>
                </c:pt>
                <c:pt idx="116">
                  <c:v>９月</c:v>
                </c:pt>
                <c:pt idx="117">
                  <c:v>１０月</c:v>
                </c:pt>
                <c:pt idx="118">
                  <c:v>１１月</c:v>
                </c:pt>
                <c:pt idx="119">
                  <c:v>１２月</c:v>
                </c:pt>
                <c:pt idx="120">
                  <c:v>１月</c:v>
                </c:pt>
              </c:strCache>
            </c:strRef>
          </c:cat>
          <c:val>
            <c:numRef>
              <c:f>Sheet1!$B$2:$B$122</c:f>
              <c:numCache>
                <c:formatCode>#,##0_);[Red]\(#,##0\)</c:formatCode>
                <c:ptCount val="121"/>
                <c:pt idx="0">
                  <c:v>4565337</c:v>
                </c:pt>
                <c:pt idx="1">
                  <c:v>4697892</c:v>
                </c:pt>
                <c:pt idx="2">
                  <c:v>5028526</c:v>
                </c:pt>
                <c:pt idx="3">
                  <c:v>5431340</c:v>
                </c:pt>
                <c:pt idx="4">
                  <c:v>5096384.333333333</c:v>
                </c:pt>
                <c:pt idx="5">
                  <c:v>4613876.666666667</c:v>
                </c:pt>
                <c:pt idx="6">
                  <c:v>4294802.333333333</c:v>
                </c:pt>
                <c:pt idx="7">
                  <c:v>4402969.333333333</c:v>
                </c:pt>
                <c:pt idx="8">
                  <c:v>4486442.666666667</c:v>
                </c:pt>
                <c:pt idx="9">
                  <c:v>4496594</c:v>
                </c:pt>
                <c:pt idx="10">
                  <c:v>4676022</c:v>
                </c:pt>
                <c:pt idx="11">
                  <c:v>4748493.666666667</c:v>
                </c:pt>
                <c:pt idx="12">
                  <c:v>4694780</c:v>
                </c:pt>
                <c:pt idx="13">
                  <c:v>4709013.333333333</c:v>
                </c:pt>
                <c:pt idx="14">
                  <c:v>5036872.333333333</c:v>
                </c:pt>
                <c:pt idx="15">
                  <c:v>5427831.666666667</c:v>
                </c:pt>
                <c:pt idx="16">
                  <c:v>5193961.666666667</c:v>
                </c:pt>
                <c:pt idx="17">
                  <c:v>4692115.666666667</c:v>
                </c:pt>
                <c:pt idx="18">
                  <c:v>4202375</c:v>
                </c:pt>
                <c:pt idx="19">
                  <c:v>4213401.333333333</c:v>
                </c:pt>
                <c:pt idx="20">
                  <c:v>4279728.666666667</c:v>
                </c:pt>
                <c:pt idx="21">
                  <c:v>4430183.333333333</c:v>
                </c:pt>
                <c:pt idx="22">
                  <c:v>4559016</c:v>
                </c:pt>
                <c:pt idx="23">
                  <c:v>4622694.333333333</c:v>
                </c:pt>
                <c:pt idx="24">
                  <c:v>4471178.333333333</c:v>
                </c:pt>
                <c:pt idx="25">
                  <c:v>4461659.666666667</c:v>
                </c:pt>
                <c:pt idx="26">
                  <c:v>4716808</c:v>
                </c:pt>
                <c:pt idx="27">
                  <c:v>5212923.666666667</c:v>
                </c:pt>
                <c:pt idx="28">
                  <c:v>5148330.333333333</c:v>
                </c:pt>
                <c:pt idx="29">
                  <c:v>4718414.666666667</c:v>
                </c:pt>
                <c:pt idx="30">
                  <c:v>4304357.333333333</c:v>
                </c:pt>
                <c:pt idx="31">
                  <c:v>4296723</c:v>
                </c:pt>
                <c:pt idx="32">
                  <c:v>4351420</c:v>
                </c:pt>
                <c:pt idx="33">
                  <c:v>4589931.333333333</c:v>
                </c:pt>
                <c:pt idx="34">
                  <c:v>4781020.666666667</c:v>
                </c:pt>
                <c:pt idx="35">
                  <c:v>4994176.666666667</c:v>
                </c:pt>
                <c:pt idx="36">
                  <c:v>4838090.333333333</c:v>
                </c:pt>
                <c:pt idx="37">
                  <c:v>4860702</c:v>
                </c:pt>
                <c:pt idx="38">
                  <c:v>5111117</c:v>
                </c:pt>
                <c:pt idx="39">
                  <c:v>5641319.666666667</c:v>
                </c:pt>
                <c:pt idx="40">
                  <c:v>5400338.666666667</c:v>
                </c:pt>
                <c:pt idx="41">
                  <c:v>4875534.666666667</c:v>
                </c:pt>
                <c:pt idx="42">
                  <c:v>4393360</c:v>
                </c:pt>
                <c:pt idx="43">
                  <c:v>4357814.666666667</c:v>
                </c:pt>
                <c:pt idx="44">
                  <c:v>4581136.333333333</c:v>
                </c:pt>
                <c:pt idx="45">
                  <c:v>4629329.333333333</c:v>
                </c:pt>
                <c:pt idx="46">
                  <c:v>4784206</c:v>
                </c:pt>
                <c:pt idx="47">
                  <c:v>4836422.666666667</c:v>
                </c:pt>
                <c:pt idx="48">
                  <c:v>4739456.333333333</c:v>
                </c:pt>
                <c:pt idx="49">
                  <c:v>4790005.333333333</c:v>
                </c:pt>
                <c:pt idx="50">
                  <c:v>4954277.333333333</c:v>
                </c:pt>
                <c:pt idx="51">
                  <c:v>4944215.666666667</c:v>
                </c:pt>
                <c:pt idx="52">
                  <c:v>4435185</c:v>
                </c:pt>
                <c:pt idx="53">
                  <c:v>4060164</c:v>
                </c:pt>
                <c:pt idx="54">
                  <c:v>3964641</c:v>
                </c:pt>
                <c:pt idx="55">
                  <c:v>4151188.6666666665</c:v>
                </c:pt>
                <c:pt idx="56">
                  <c:v>4157266.6666666665</c:v>
                </c:pt>
                <c:pt idx="57">
                  <c:v>4227428.666666667</c:v>
                </c:pt>
                <c:pt idx="58">
                  <c:v>4399513.333333333</c:v>
                </c:pt>
                <c:pt idx="59">
                  <c:v>4493528</c:v>
                </c:pt>
                <c:pt idx="60">
                  <c:v>4392560</c:v>
                </c:pt>
                <c:pt idx="61">
                  <c:v>4458129.333333333</c:v>
                </c:pt>
                <c:pt idx="62">
                  <c:v>4851069</c:v>
                </c:pt>
                <c:pt idx="63">
                  <c:v>5375067</c:v>
                </c:pt>
                <c:pt idx="64">
                  <c:v>5109521.666666667</c:v>
                </c:pt>
                <c:pt idx="65">
                  <c:v>4575387.333333333</c:v>
                </c:pt>
                <c:pt idx="66">
                  <c:v>3958540.3333333335</c:v>
                </c:pt>
                <c:pt idx="67">
                  <c:v>3992675</c:v>
                </c:pt>
                <c:pt idx="68">
                  <c:v>3981673.6666666665</c:v>
                </c:pt>
                <c:pt idx="69">
                  <c:v>4056533</c:v>
                </c:pt>
                <c:pt idx="70">
                  <c:v>4248630</c:v>
                </c:pt>
                <c:pt idx="71">
                  <c:v>4373699.666666667</c:v>
                </c:pt>
                <c:pt idx="72">
                  <c:v>4414268.333333333</c:v>
                </c:pt>
                <c:pt idx="73">
                  <c:v>4348973.666666667</c:v>
                </c:pt>
                <c:pt idx="74">
                  <c:v>4423559.666666667</c:v>
                </c:pt>
                <c:pt idx="75">
                  <c:v>4505952</c:v>
                </c:pt>
                <c:pt idx="76">
                  <c:v>4185057.6666666665</c:v>
                </c:pt>
                <c:pt idx="77">
                  <c:v>3739488.6666666665</c:v>
                </c:pt>
                <c:pt idx="78">
                  <c:v>3262104.3333333335</c:v>
                </c:pt>
                <c:pt idx="79">
                  <c:v>3284808.6666666665</c:v>
                </c:pt>
                <c:pt idx="80">
                  <c:v>3297946.6666666665</c:v>
                </c:pt>
                <c:pt idx="81">
                  <c:v>3421402.3333333335</c:v>
                </c:pt>
                <c:pt idx="82">
                  <c:v>3508102.6666666665</c:v>
                </c:pt>
                <c:pt idx="83">
                  <c:v>3536637.6666666665</c:v>
                </c:pt>
                <c:pt idx="84">
                  <c:v>3479160</c:v>
                </c:pt>
                <c:pt idx="85">
                  <c:v>3492245</c:v>
                </c:pt>
                <c:pt idx="86">
                  <c:v>3708879</c:v>
                </c:pt>
                <c:pt idx="87">
                  <c:v>4002565</c:v>
                </c:pt>
                <c:pt idx="88">
                  <c:v>3851652.3333333335</c:v>
                </c:pt>
                <c:pt idx="89">
                  <c:v>3494764.6666666665</c:v>
                </c:pt>
                <c:pt idx="90">
                  <c:v>3085620</c:v>
                </c:pt>
                <c:pt idx="91">
                  <c:v>3051219.6666666665</c:v>
                </c:pt>
                <c:pt idx="92">
                  <c:v>3065339.3333333335</c:v>
                </c:pt>
                <c:pt idx="93">
                  <c:v>3224690</c:v>
                </c:pt>
                <c:pt idx="94">
                  <c:v>3324664.6666666665</c:v>
                </c:pt>
                <c:pt idx="95">
                  <c:v>3395585.3333333335</c:v>
                </c:pt>
                <c:pt idx="96">
                  <c:v>3323595.3333333335</c:v>
                </c:pt>
                <c:pt idx="97">
                  <c:v>3371942.3333333335</c:v>
                </c:pt>
                <c:pt idx="98">
                  <c:v>3523021.3333333335</c:v>
                </c:pt>
                <c:pt idx="99">
                  <c:v>3861539.6666666665</c:v>
                </c:pt>
                <c:pt idx="100">
                  <c:v>3737938.3333333335</c:v>
                </c:pt>
                <c:pt idx="101">
                  <c:v>3431481.6666666665</c:v>
                </c:pt>
                <c:pt idx="102">
                  <c:v>3111768.6666666665</c:v>
                </c:pt>
                <c:pt idx="103">
                  <c:v>3028375.6666666665</c:v>
                </c:pt>
                <c:pt idx="104">
                  <c:v>3104898.3333333335</c:v>
                </c:pt>
                <c:pt idx="105">
                  <c:v>3153103</c:v>
                </c:pt>
                <c:pt idx="106">
                  <c:v>3247495.3333333335</c:v>
                </c:pt>
                <c:pt idx="107">
                  <c:v>3268564.6666666665</c:v>
                </c:pt>
                <c:pt idx="108">
                  <c:v>3139806</c:v>
                </c:pt>
                <c:pt idx="109">
                  <c:v>3165857</c:v>
                </c:pt>
                <c:pt idx="110">
                  <c:v>3321107.3333333335</c:v>
                </c:pt>
                <c:pt idx="111">
                  <c:v>3641096.3333333335</c:v>
                </c:pt>
                <c:pt idx="112">
                  <c:v>3506867</c:v>
                </c:pt>
                <c:pt idx="113">
                  <c:v>3215466.6666666665</c:v>
                </c:pt>
                <c:pt idx="114">
                  <c:v>2878095.3333333335</c:v>
                </c:pt>
                <c:pt idx="115">
                  <c:v>2775384.6666666665</c:v>
                </c:pt>
                <c:pt idx="116">
                  <c:v>2867264.3333333335</c:v>
                </c:pt>
                <c:pt idx="117">
                  <c:v>2922546.3333333335</c:v>
                </c:pt>
                <c:pt idx="118" formatCode="General">
                  <c:v>3027629</c:v>
                </c:pt>
                <c:pt idx="119" formatCode="General">
                  <c:v>3063203</c:v>
                </c:pt>
                <c:pt idx="120" formatCode="General">
                  <c:v>3016373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ECA-4FD5-89DC-5579B204C9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97261903"/>
        <c:axId val="497260463"/>
      </c:lineChart>
      <c:catAx>
        <c:axId val="497261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97260463"/>
        <c:crosses val="autoZero"/>
        <c:auto val="1"/>
        <c:lblAlgn val="ctr"/>
        <c:lblOffset val="100"/>
        <c:noMultiLvlLbl val="0"/>
      </c:catAx>
      <c:valAx>
        <c:axId val="497260463"/>
        <c:scaling>
          <c:orientation val="minMax"/>
          <c:min val="2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972619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ja-JP" dirty="0"/>
              <a:t>11</a:t>
            </a:r>
            <a:r>
              <a:rPr lang="ja-JP" altLang="en-US" dirty="0"/>
              <a:t>月度データ量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5127508877566778"/>
          <c:y val="0.24905581214389613"/>
          <c:w val="0.70059942874787706"/>
          <c:h val="0.52702051456543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データ量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4349320</c:v>
                </c:pt>
                <c:pt idx="1">
                  <c:v>3518967</c:v>
                </c:pt>
                <c:pt idx="2">
                  <c:v>3302207</c:v>
                </c:pt>
                <c:pt idx="3">
                  <c:v>3109442</c:v>
                </c:pt>
                <c:pt idx="4">
                  <c:v>2792024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74-4C4A-B943-6C7967A61B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103109680"/>
        <c:axId val="210311016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前年比</c:v>
                </c:pt>
              </c:strCache>
            </c:strRef>
          </c:tx>
          <c:spPr>
            <a:ln w="3492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Sheet1!$C$2:$C$6</c:f>
              <c:numCache>
                <c:formatCode>0.0%</c:formatCode>
                <c:ptCount val="5"/>
                <c:pt idx="0">
                  <c:v>1.018</c:v>
                </c:pt>
                <c:pt idx="1">
                  <c:v>0.80900000000000005</c:v>
                </c:pt>
                <c:pt idx="2">
                  <c:v>0.93799999999999994</c:v>
                </c:pt>
                <c:pt idx="3">
                  <c:v>0.94199999999999995</c:v>
                </c:pt>
                <c:pt idx="4">
                  <c:v>0.89800000000000002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F74-4C4A-B943-6C7967A61B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872064"/>
        <c:axId val="63872544"/>
      </c:lineChart>
      <c:catAx>
        <c:axId val="2103109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103110160"/>
        <c:crosses val="autoZero"/>
        <c:auto val="1"/>
        <c:lblAlgn val="ctr"/>
        <c:lblOffset val="100"/>
        <c:noMultiLvlLbl val="0"/>
      </c:catAx>
      <c:valAx>
        <c:axId val="2103110160"/>
        <c:scaling>
          <c:orientation val="minMax"/>
          <c:max val="5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103109680"/>
        <c:crosses val="autoZero"/>
        <c:crossBetween val="between"/>
      </c:valAx>
      <c:valAx>
        <c:axId val="63872544"/>
        <c:scaling>
          <c:orientation val="minMax"/>
          <c:max val="1.2"/>
          <c:min val="0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3872064"/>
        <c:crosses val="max"/>
        <c:crossBetween val="between"/>
      </c:valAx>
      <c:catAx>
        <c:axId val="638720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3872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ja-JP" dirty="0"/>
              <a:t>12</a:t>
            </a:r>
            <a:r>
              <a:rPr lang="ja-JP" altLang="en-US" dirty="0"/>
              <a:t>月度データ量</a:t>
            </a:r>
            <a:endParaRPr lang="en-US" altLang="ja-JP" baseline="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610790103442952"/>
          <c:y val="0.22753537823772385"/>
          <c:w val="0.70059942874787706"/>
          <c:h val="0.52702051456543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データ量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4521425</c:v>
                </c:pt>
                <c:pt idx="1">
                  <c:v>3533495</c:v>
                </c:pt>
                <c:pt idx="2">
                  <c:v>3367855</c:v>
                </c:pt>
                <c:pt idx="3">
                  <c:v>3194498</c:v>
                </c:pt>
                <c:pt idx="4">
                  <c:v>3168409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3D-4F18-B45D-79A1ABBB06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111651024"/>
        <c:axId val="2111665904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前年比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Sheet1!$C$2:$C$6</c:f>
              <c:numCache>
                <c:formatCode>0.0%</c:formatCode>
                <c:ptCount val="5"/>
                <c:pt idx="0">
                  <c:v>0.98199999999999998</c:v>
                </c:pt>
                <c:pt idx="1">
                  <c:v>0.78200000000000003</c:v>
                </c:pt>
                <c:pt idx="2">
                  <c:v>0.95299999999999996</c:v>
                </c:pt>
                <c:pt idx="3">
                  <c:v>0.94899999999999995</c:v>
                </c:pt>
                <c:pt idx="4">
                  <c:v>0.99199999999999999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A3D-4F18-B45D-79A1ABBB06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11668304"/>
        <c:axId val="2111658704"/>
      </c:lineChart>
      <c:catAx>
        <c:axId val="2111651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111665904"/>
        <c:crosses val="autoZero"/>
        <c:auto val="1"/>
        <c:lblAlgn val="ctr"/>
        <c:lblOffset val="100"/>
        <c:noMultiLvlLbl val="0"/>
      </c:catAx>
      <c:valAx>
        <c:axId val="2111665904"/>
        <c:scaling>
          <c:orientation val="minMax"/>
          <c:max val="5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111651024"/>
        <c:crosses val="autoZero"/>
        <c:crossBetween val="between"/>
      </c:valAx>
      <c:valAx>
        <c:axId val="2111658704"/>
        <c:scaling>
          <c:orientation val="minMax"/>
          <c:max val="1.2"/>
          <c:min val="0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111668304"/>
        <c:crosses val="max"/>
        <c:crossBetween val="between"/>
      </c:valAx>
      <c:catAx>
        <c:axId val="21116683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11165870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dirty="0"/>
              <a:t>１月度データ量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データ量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4372060</c:v>
                </c:pt>
                <c:pt idx="1">
                  <c:v>3385018</c:v>
                </c:pt>
                <c:pt idx="2">
                  <c:v>3300724</c:v>
                </c:pt>
                <c:pt idx="3">
                  <c:v>3115478</c:v>
                </c:pt>
                <c:pt idx="4">
                  <c:v>3088687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18-4C04-BB7F-07361131C6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111660144"/>
        <c:axId val="2111667824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前年比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Sheet1!$C$2:$C$6</c:f>
              <c:numCache>
                <c:formatCode>0.0%</c:formatCode>
                <c:ptCount val="5"/>
                <c:pt idx="0">
                  <c:v>1.016</c:v>
                </c:pt>
                <c:pt idx="1">
                  <c:v>0.77400000000000002</c:v>
                </c:pt>
                <c:pt idx="2">
                  <c:v>0.97499999999999998</c:v>
                </c:pt>
                <c:pt idx="3">
                  <c:v>0.94399999999999995</c:v>
                </c:pt>
                <c:pt idx="4">
                  <c:v>0.99099999999999999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418-4C04-BB7F-07361131C6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868704"/>
        <c:axId val="63881664"/>
      </c:lineChart>
      <c:catAx>
        <c:axId val="2111660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111667824"/>
        <c:crosses val="autoZero"/>
        <c:auto val="1"/>
        <c:lblAlgn val="ctr"/>
        <c:lblOffset val="100"/>
        <c:noMultiLvlLbl val="0"/>
      </c:catAx>
      <c:valAx>
        <c:axId val="2111667824"/>
        <c:scaling>
          <c:orientation val="minMax"/>
          <c:max val="5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111660144"/>
        <c:crosses val="autoZero"/>
        <c:crossBetween val="between"/>
      </c:valAx>
      <c:valAx>
        <c:axId val="63881664"/>
        <c:scaling>
          <c:orientation val="minMax"/>
          <c:max val="1.2"/>
          <c:min val="0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3868704"/>
        <c:crosses val="max"/>
        <c:crossBetween val="between"/>
      </c:valAx>
      <c:catAx>
        <c:axId val="638687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388166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dirty="0"/>
              <a:t>データ量推移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7375077196232824"/>
          <c:y val="0.15429392062855149"/>
          <c:w val="0.79928844372394625"/>
          <c:h val="0.6869346853772333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１月</c:v>
                </c:pt>
                <c:pt idx="1">
                  <c:v>２月</c:v>
                </c:pt>
                <c:pt idx="2">
                  <c:v>３月</c:v>
                </c:pt>
                <c:pt idx="3">
                  <c:v>４月</c:v>
                </c:pt>
                <c:pt idx="4">
                  <c:v>５月</c:v>
                </c:pt>
                <c:pt idx="5">
                  <c:v>６月</c:v>
                </c:pt>
                <c:pt idx="6">
                  <c:v>７月</c:v>
                </c:pt>
                <c:pt idx="7">
                  <c:v>８月</c:v>
                </c:pt>
                <c:pt idx="8">
                  <c:v>９月</c:v>
                </c:pt>
                <c:pt idx="9">
                  <c:v>１０月</c:v>
                </c:pt>
                <c:pt idx="10">
                  <c:v>１１月</c:v>
                </c:pt>
                <c:pt idx="11">
                  <c:v>１２月</c:v>
                </c:pt>
              </c:strCache>
            </c:strRef>
          </c:cat>
          <c:val>
            <c:numRef>
              <c:f>Sheet1!$B$2:$B$13</c:f>
              <c:numCache>
                <c:formatCode>#,##0_);[Red]\(#,##0\)</c:formatCode>
                <c:ptCount val="12"/>
                <c:pt idx="0">
                  <c:v>4372060</c:v>
                </c:pt>
                <c:pt idx="1">
                  <c:v>4153436</c:v>
                </c:pt>
                <c:pt idx="2">
                  <c:v>4745183</c:v>
                </c:pt>
                <c:pt idx="3">
                  <c:v>4619237</c:v>
                </c:pt>
                <c:pt idx="4">
                  <c:v>3190753</c:v>
                </c:pt>
                <c:pt idx="5">
                  <c:v>3408476</c:v>
                </c:pt>
                <c:pt idx="6">
                  <c:v>3187084</c:v>
                </c:pt>
                <c:pt idx="7">
                  <c:v>3258866</c:v>
                </c:pt>
                <c:pt idx="8">
                  <c:v>3447890</c:v>
                </c:pt>
                <c:pt idx="9">
                  <c:v>3557451</c:v>
                </c:pt>
                <c:pt idx="10">
                  <c:v>3518967</c:v>
                </c:pt>
                <c:pt idx="11">
                  <c:v>3533495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E9C-4EF7-8E2B-2279F0040C3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2023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１月</c:v>
                </c:pt>
                <c:pt idx="1">
                  <c:v>２月</c:v>
                </c:pt>
                <c:pt idx="2">
                  <c:v>３月</c:v>
                </c:pt>
                <c:pt idx="3">
                  <c:v>４月</c:v>
                </c:pt>
                <c:pt idx="4">
                  <c:v>５月</c:v>
                </c:pt>
                <c:pt idx="5">
                  <c:v>６月</c:v>
                </c:pt>
                <c:pt idx="6">
                  <c:v>７月</c:v>
                </c:pt>
                <c:pt idx="7">
                  <c:v>８月</c:v>
                </c:pt>
                <c:pt idx="8">
                  <c:v>９月</c:v>
                </c:pt>
                <c:pt idx="9">
                  <c:v>１０月</c:v>
                </c:pt>
                <c:pt idx="10">
                  <c:v>１１月</c:v>
                </c:pt>
                <c:pt idx="11">
                  <c:v>１２月</c:v>
                </c:pt>
              </c:strCache>
            </c:strRef>
          </c:cat>
          <c:val>
            <c:numRef>
              <c:f>Sheet1!$C$2:$C$13</c:f>
              <c:numCache>
                <c:formatCode>#,##0_);[Red]\(#,##0\)</c:formatCode>
                <c:ptCount val="12"/>
                <c:pt idx="0">
                  <c:v>3385018</c:v>
                </c:pt>
                <c:pt idx="1">
                  <c:v>3558222</c:v>
                </c:pt>
                <c:pt idx="2">
                  <c:v>4183397</c:v>
                </c:pt>
                <c:pt idx="3">
                  <c:v>4266076</c:v>
                </c:pt>
                <c:pt idx="4">
                  <c:v>3105484</c:v>
                </c:pt>
                <c:pt idx="5">
                  <c:v>3112734</c:v>
                </c:pt>
                <c:pt idx="6">
                  <c:v>3038642</c:v>
                </c:pt>
                <c:pt idx="7">
                  <c:v>3002283</c:v>
                </c:pt>
                <c:pt idx="8">
                  <c:v>3155093</c:v>
                </c:pt>
                <c:pt idx="9">
                  <c:v>3516694</c:v>
                </c:pt>
                <c:pt idx="10">
                  <c:v>3302207</c:v>
                </c:pt>
                <c:pt idx="11">
                  <c:v>3367855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E9C-4EF7-8E2B-2279F0040C3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2024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１月</c:v>
                </c:pt>
                <c:pt idx="1">
                  <c:v>２月</c:v>
                </c:pt>
                <c:pt idx="2">
                  <c:v>３月</c:v>
                </c:pt>
                <c:pt idx="3">
                  <c:v>４月</c:v>
                </c:pt>
                <c:pt idx="4">
                  <c:v>５月</c:v>
                </c:pt>
                <c:pt idx="5">
                  <c:v>６月</c:v>
                </c:pt>
                <c:pt idx="6">
                  <c:v>７月</c:v>
                </c:pt>
                <c:pt idx="7">
                  <c:v>８月</c:v>
                </c:pt>
                <c:pt idx="8">
                  <c:v>９月</c:v>
                </c:pt>
                <c:pt idx="9">
                  <c:v>１０月</c:v>
                </c:pt>
                <c:pt idx="10">
                  <c:v>１１月</c:v>
                </c:pt>
                <c:pt idx="11">
                  <c:v>１２月</c:v>
                </c:pt>
              </c:strCache>
            </c:strRef>
          </c:cat>
          <c:val>
            <c:numRef>
              <c:f>Sheet1!$D$2:$D$13</c:f>
              <c:numCache>
                <c:formatCode>#,##0_);[Red]\(#,##0\)</c:formatCode>
                <c:ptCount val="12"/>
                <c:pt idx="0">
                  <c:v>3300724</c:v>
                </c:pt>
                <c:pt idx="1">
                  <c:v>3447248</c:v>
                </c:pt>
                <c:pt idx="2">
                  <c:v>3821092</c:v>
                </c:pt>
                <c:pt idx="3">
                  <c:v>4316279</c:v>
                </c:pt>
                <c:pt idx="4">
                  <c:v>3076444</c:v>
                </c:pt>
                <c:pt idx="5">
                  <c:v>2901722</c:v>
                </c:pt>
                <c:pt idx="6">
                  <c:v>3357140</c:v>
                </c:pt>
                <c:pt idx="7">
                  <c:v>2826265</c:v>
                </c:pt>
                <c:pt idx="8">
                  <c:v>3131290</c:v>
                </c:pt>
                <c:pt idx="9">
                  <c:v>3501754</c:v>
                </c:pt>
                <c:pt idx="10">
                  <c:v>3109442</c:v>
                </c:pt>
                <c:pt idx="11">
                  <c:v>3194478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E9C-4EF7-8E2B-2279F0040C3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2025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１月</c:v>
                </c:pt>
                <c:pt idx="1">
                  <c:v>２月</c:v>
                </c:pt>
                <c:pt idx="2">
                  <c:v>３月</c:v>
                </c:pt>
                <c:pt idx="3">
                  <c:v>４月</c:v>
                </c:pt>
                <c:pt idx="4">
                  <c:v>５月</c:v>
                </c:pt>
                <c:pt idx="5">
                  <c:v>６月</c:v>
                </c:pt>
                <c:pt idx="6">
                  <c:v>７月</c:v>
                </c:pt>
                <c:pt idx="7">
                  <c:v>８月</c:v>
                </c:pt>
                <c:pt idx="8">
                  <c:v>９月</c:v>
                </c:pt>
                <c:pt idx="9">
                  <c:v>１０月</c:v>
                </c:pt>
                <c:pt idx="10">
                  <c:v>１１月</c:v>
                </c:pt>
                <c:pt idx="11">
                  <c:v>１２月</c:v>
                </c:pt>
              </c:strCache>
            </c:strRef>
          </c:cat>
          <c:val>
            <c:numRef>
              <c:f>Sheet1!$E$2:$E$13</c:f>
              <c:numCache>
                <c:formatCode>#,##0_);[Red]\(#,##0\)</c:formatCode>
                <c:ptCount val="12"/>
                <c:pt idx="0">
                  <c:v>3115478</c:v>
                </c:pt>
                <c:pt idx="1">
                  <c:v>3187595</c:v>
                </c:pt>
                <c:pt idx="2">
                  <c:v>3660249</c:v>
                </c:pt>
                <c:pt idx="3">
                  <c:v>4075445</c:v>
                </c:pt>
                <c:pt idx="4">
                  <c:v>2784907</c:v>
                </c:pt>
                <c:pt idx="5">
                  <c:v>2786048</c:v>
                </c:pt>
                <c:pt idx="6">
                  <c:v>3063331</c:v>
                </c:pt>
                <c:pt idx="7">
                  <c:v>2476775</c:v>
                </c:pt>
                <c:pt idx="8">
                  <c:v>3061687</c:v>
                </c:pt>
                <c:pt idx="9">
                  <c:v>3229177</c:v>
                </c:pt>
                <c:pt idx="10">
                  <c:v>2792024</c:v>
                </c:pt>
                <c:pt idx="11">
                  <c:v>3168409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E9C-4EF7-8E2B-2279F0040C3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2026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１月</c:v>
                </c:pt>
                <c:pt idx="1">
                  <c:v>２月</c:v>
                </c:pt>
                <c:pt idx="2">
                  <c:v>３月</c:v>
                </c:pt>
                <c:pt idx="3">
                  <c:v>４月</c:v>
                </c:pt>
                <c:pt idx="4">
                  <c:v>５月</c:v>
                </c:pt>
                <c:pt idx="5">
                  <c:v>６月</c:v>
                </c:pt>
                <c:pt idx="6">
                  <c:v>７月</c:v>
                </c:pt>
                <c:pt idx="7">
                  <c:v>８月</c:v>
                </c:pt>
                <c:pt idx="8">
                  <c:v>９月</c:v>
                </c:pt>
                <c:pt idx="9">
                  <c:v>１０月</c:v>
                </c:pt>
                <c:pt idx="10">
                  <c:v>１１月</c:v>
                </c:pt>
                <c:pt idx="11">
                  <c:v>１２月</c:v>
                </c:pt>
              </c:strCache>
            </c:strRef>
          </c:cat>
          <c:val>
            <c:numRef>
              <c:f>Sheet1!$F$2:$F$13</c:f>
              <c:numCache>
                <c:formatCode>#,##0_);[Red]\(#,##0\)</c:formatCode>
                <c:ptCount val="12"/>
                <c:pt idx="0">
                  <c:v>3088687</c:v>
                </c:pt>
                <c:pt idx="1">
                  <c:v>3180000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E9C-4EF7-8E2B-2279F0040C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87741135"/>
        <c:axId val="587741615"/>
      </c:lineChart>
      <c:catAx>
        <c:axId val="5877411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87741615"/>
        <c:crosses val="autoZero"/>
        <c:auto val="1"/>
        <c:lblAlgn val="ctr"/>
        <c:lblOffset val="100"/>
        <c:noMultiLvlLbl val="0"/>
      </c:catAx>
      <c:valAx>
        <c:axId val="587741615"/>
        <c:scaling>
          <c:orientation val="minMax"/>
          <c:max val="5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87741135"/>
        <c:crosses val="autoZero"/>
        <c:crossBetween val="between"/>
        <c:majorUnit val="1000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dirty="0"/>
              <a:t> 課金データ推移</a:t>
            </a:r>
          </a:p>
        </c:rich>
      </c:tx>
      <c:layout>
        <c:manualLayout>
          <c:xMode val="edge"/>
          <c:yMode val="edge"/>
          <c:x val="0.35783696155627603"/>
          <c:y val="2.33491399656841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8212096649683496"/>
          <c:y val="0.15429392062855149"/>
          <c:w val="0.79091824918943954"/>
          <c:h val="0.6937541969849274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１月</c:v>
                </c:pt>
                <c:pt idx="1">
                  <c:v>２月</c:v>
                </c:pt>
                <c:pt idx="2">
                  <c:v>３月</c:v>
                </c:pt>
                <c:pt idx="3">
                  <c:v>４月</c:v>
                </c:pt>
                <c:pt idx="4">
                  <c:v>５月</c:v>
                </c:pt>
                <c:pt idx="5">
                  <c:v>６月</c:v>
                </c:pt>
                <c:pt idx="6">
                  <c:v>７月</c:v>
                </c:pt>
                <c:pt idx="7">
                  <c:v>８月</c:v>
                </c:pt>
                <c:pt idx="8">
                  <c:v>９月</c:v>
                </c:pt>
                <c:pt idx="9">
                  <c:v>１０月</c:v>
                </c:pt>
                <c:pt idx="10">
                  <c:v>１１月</c:v>
                </c:pt>
                <c:pt idx="11">
                  <c:v>１２月</c:v>
                </c:pt>
              </c:strCache>
            </c:strRef>
          </c:cat>
          <c:val>
            <c:numRef>
              <c:f>Sheet1!$B$2:$B$13</c:f>
              <c:numCache>
                <c:formatCode>#,##0_);[Red]\(#,##0\)</c:formatCode>
                <c:ptCount val="12"/>
                <c:pt idx="0">
                  <c:v>3442161</c:v>
                </c:pt>
                <c:pt idx="1">
                  <c:v>3455763</c:v>
                </c:pt>
                <c:pt idx="2">
                  <c:v>4285856</c:v>
                </c:pt>
                <c:pt idx="3">
                  <c:v>4324601</c:v>
                </c:pt>
                <c:pt idx="4">
                  <c:v>2959432</c:v>
                </c:pt>
                <c:pt idx="5">
                  <c:v>3162120</c:v>
                </c:pt>
                <c:pt idx="6">
                  <c:v>2947285</c:v>
                </c:pt>
                <c:pt idx="7">
                  <c:v>3038170</c:v>
                </c:pt>
                <c:pt idx="8">
                  <c:v>3205466</c:v>
                </c:pt>
                <c:pt idx="9">
                  <c:v>3334701</c:v>
                </c:pt>
                <c:pt idx="10">
                  <c:v>3343309</c:v>
                </c:pt>
                <c:pt idx="11">
                  <c:v>3378100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E85-4EE9-9578-1B849774FD9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2023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１月</c:v>
                </c:pt>
                <c:pt idx="1">
                  <c:v>２月</c:v>
                </c:pt>
                <c:pt idx="2">
                  <c:v>３月</c:v>
                </c:pt>
                <c:pt idx="3">
                  <c:v>４月</c:v>
                </c:pt>
                <c:pt idx="4">
                  <c:v>５月</c:v>
                </c:pt>
                <c:pt idx="5">
                  <c:v>６月</c:v>
                </c:pt>
                <c:pt idx="6">
                  <c:v>７月</c:v>
                </c:pt>
                <c:pt idx="7">
                  <c:v>８月</c:v>
                </c:pt>
                <c:pt idx="8">
                  <c:v>９月</c:v>
                </c:pt>
                <c:pt idx="9">
                  <c:v>１０月</c:v>
                </c:pt>
                <c:pt idx="10">
                  <c:v>１１月</c:v>
                </c:pt>
                <c:pt idx="11">
                  <c:v>１２月</c:v>
                </c:pt>
              </c:strCache>
            </c:strRef>
          </c:cat>
          <c:val>
            <c:numRef>
              <c:f>Sheet1!$C$2:$C$13</c:f>
              <c:numCache>
                <c:formatCode>#,##0_);[Red]\(#,##0\)</c:formatCode>
                <c:ptCount val="12"/>
                <c:pt idx="0">
                  <c:v>3234316</c:v>
                </c:pt>
                <c:pt idx="1">
                  <c:v>3392666</c:v>
                </c:pt>
                <c:pt idx="2">
                  <c:v>3967673</c:v>
                </c:pt>
                <c:pt idx="3">
                  <c:v>4112348</c:v>
                </c:pt>
                <c:pt idx="4">
                  <c:v>2980444</c:v>
                </c:pt>
                <c:pt idx="5">
                  <c:v>2982756</c:v>
                </c:pt>
                <c:pt idx="6">
                  <c:v>2932121</c:v>
                </c:pt>
                <c:pt idx="7">
                  <c:v>2879886</c:v>
                </c:pt>
                <c:pt idx="8">
                  <c:v>3022790</c:v>
                </c:pt>
                <c:pt idx="9">
                  <c:v>3393080</c:v>
                </c:pt>
                <c:pt idx="10">
                  <c:v>3187270</c:v>
                </c:pt>
                <c:pt idx="11">
                  <c:v>3241477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E85-4EE9-9578-1B849774FD9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2024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１月</c:v>
                </c:pt>
                <c:pt idx="1">
                  <c:v>２月</c:v>
                </c:pt>
                <c:pt idx="2">
                  <c:v>３月</c:v>
                </c:pt>
                <c:pt idx="3">
                  <c:v>４月</c:v>
                </c:pt>
                <c:pt idx="4">
                  <c:v>５月</c:v>
                </c:pt>
                <c:pt idx="5">
                  <c:v>６月</c:v>
                </c:pt>
                <c:pt idx="6">
                  <c:v>７月</c:v>
                </c:pt>
                <c:pt idx="7">
                  <c:v>８月</c:v>
                </c:pt>
                <c:pt idx="8">
                  <c:v>９月</c:v>
                </c:pt>
                <c:pt idx="9">
                  <c:v>１０月</c:v>
                </c:pt>
                <c:pt idx="10">
                  <c:v>１１月</c:v>
                </c:pt>
                <c:pt idx="11">
                  <c:v>１２月</c:v>
                </c:pt>
              </c:strCache>
            </c:strRef>
          </c:cat>
          <c:val>
            <c:numRef>
              <c:f>Sheet1!$D$2:$D$13</c:f>
              <c:numCache>
                <c:formatCode>#,##0_);[Red]\(#,##0\)</c:formatCode>
                <c:ptCount val="12"/>
                <c:pt idx="0">
                  <c:v>3163233</c:v>
                </c:pt>
                <c:pt idx="1">
                  <c:v>3297610</c:v>
                </c:pt>
                <c:pt idx="2">
                  <c:v>3626415</c:v>
                </c:pt>
                <c:pt idx="3">
                  <c:v>4109999</c:v>
                </c:pt>
                <c:pt idx="4">
                  <c:v>2914747</c:v>
                </c:pt>
                <c:pt idx="5">
                  <c:v>2750603</c:v>
                </c:pt>
                <c:pt idx="6">
                  <c:v>3184523</c:v>
                </c:pt>
                <c:pt idx="7">
                  <c:v>2678527</c:v>
                </c:pt>
                <c:pt idx="8">
                  <c:v>2971554</c:v>
                </c:pt>
                <c:pt idx="9">
                  <c:v>3326373</c:v>
                </c:pt>
                <c:pt idx="10">
                  <c:v>2970566</c:v>
                </c:pt>
                <c:pt idx="11">
                  <c:v>3043861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E85-4EE9-9578-1B849774FD9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2025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１月</c:v>
                </c:pt>
                <c:pt idx="1">
                  <c:v>２月</c:v>
                </c:pt>
                <c:pt idx="2">
                  <c:v>３月</c:v>
                </c:pt>
                <c:pt idx="3">
                  <c:v>４月</c:v>
                </c:pt>
                <c:pt idx="4">
                  <c:v>５月</c:v>
                </c:pt>
                <c:pt idx="5">
                  <c:v>６月</c:v>
                </c:pt>
                <c:pt idx="6">
                  <c:v>７月</c:v>
                </c:pt>
                <c:pt idx="7">
                  <c:v>８月</c:v>
                </c:pt>
                <c:pt idx="8">
                  <c:v>９月</c:v>
                </c:pt>
                <c:pt idx="9">
                  <c:v>１０月</c:v>
                </c:pt>
                <c:pt idx="10">
                  <c:v>１１月</c:v>
                </c:pt>
                <c:pt idx="11">
                  <c:v>１２月</c:v>
                </c:pt>
              </c:strCache>
            </c:strRef>
          </c:cat>
          <c:val>
            <c:numRef>
              <c:f>Sheet1!$E$2:$E$13</c:f>
              <c:numCache>
                <c:formatCode>#,##0_ </c:formatCode>
                <c:ptCount val="12"/>
                <c:pt idx="0">
                  <c:v>2958702</c:v>
                </c:pt>
                <c:pt idx="1">
                  <c:v>3026663</c:v>
                </c:pt>
                <c:pt idx="2" formatCode="#,##0_);[Red]\(#,##0\)">
                  <c:v>3473429</c:v>
                </c:pt>
                <c:pt idx="3" formatCode="#,##0_);[Red]\(#,##0\)">
                  <c:v>3892633</c:v>
                </c:pt>
                <c:pt idx="4" formatCode="#,##0_);[Red]\(#,##0\)">
                  <c:v>2636870</c:v>
                </c:pt>
                <c:pt idx="5" formatCode="#,##0_);[Red]\(#,##0\)">
                  <c:v>2645279</c:v>
                </c:pt>
                <c:pt idx="6" formatCode="#,##0_);[Red]\(#,##0\)">
                  <c:v>2909304</c:v>
                </c:pt>
                <c:pt idx="7" formatCode="#,##0_);[Red]\(#,##0\)">
                  <c:v>2358789</c:v>
                </c:pt>
                <c:pt idx="8" formatCode="#,##0_);[Red]\(#,##0\)">
                  <c:v>2912251</c:v>
                </c:pt>
                <c:pt idx="9" formatCode="#,##0_);[Red]\(#,##0\)">
                  <c:v>3268621</c:v>
                </c:pt>
                <c:pt idx="10" formatCode="#,##0_);[Red]\(#,##0\)">
                  <c:v>2904871</c:v>
                </c:pt>
                <c:pt idx="11" formatCode="#,##0_);[Red]\(#,##0\)">
                  <c:v>3295821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E85-4EE9-9578-1B849774FD9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2026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１月</c:v>
                </c:pt>
                <c:pt idx="1">
                  <c:v>２月</c:v>
                </c:pt>
                <c:pt idx="2">
                  <c:v>３月</c:v>
                </c:pt>
                <c:pt idx="3">
                  <c:v>４月</c:v>
                </c:pt>
                <c:pt idx="4">
                  <c:v>５月</c:v>
                </c:pt>
                <c:pt idx="5">
                  <c:v>６月</c:v>
                </c:pt>
                <c:pt idx="6">
                  <c:v>７月</c:v>
                </c:pt>
                <c:pt idx="7">
                  <c:v>８月</c:v>
                </c:pt>
                <c:pt idx="8">
                  <c:v>９月</c:v>
                </c:pt>
                <c:pt idx="9">
                  <c:v>１０月</c:v>
                </c:pt>
                <c:pt idx="10">
                  <c:v>１１月</c:v>
                </c:pt>
                <c:pt idx="11">
                  <c:v>１２月</c:v>
                </c:pt>
              </c:strCache>
            </c:strRef>
          </c:cat>
          <c:val>
            <c:numRef>
              <c:f>Sheet1!$F$2:$F$13</c:f>
              <c:numCache>
                <c:formatCode>#,##0_ </c:formatCode>
                <c:ptCount val="12"/>
                <c:pt idx="0">
                  <c:v>3210709</c:v>
                </c:pt>
                <c:pt idx="1">
                  <c:v>3300000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0E85-4EE9-9578-1B849774FD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32831855"/>
        <c:axId val="1232818415"/>
      </c:lineChart>
      <c:catAx>
        <c:axId val="1232831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232818415"/>
        <c:crosses val="autoZero"/>
        <c:auto val="1"/>
        <c:lblAlgn val="ctr"/>
        <c:lblOffset val="100"/>
        <c:noMultiLvlLbl val="0"/>
      </c:catAx>
      <c:valAx>
        <c:axId val="12328184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232831855"/>
        <c:crosses val="autoZero"/>
        <c:crossBetween val="between"/>
        <c:majorUnit val="1000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前年比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Sheet1!$A$2:$A$65</c:f>
              <c:strCache>
                <c:ptCount val="64"/>
                <c:pt idx="0">
                  <c:v>１０月</c:v>
                </c:pt>
                <c:pt idx="1">
                  <c:v>１１月</c:v>
                </c:pt>
                <c:pt idx="2">
                  <c:v>１２月</c:v>
                </c:pt>
                <c:pt idx="3">
                  <c:v>１月</c:v>
                </c:pt>
                <c:pt idx="4">
                  <c:v>２月</c:v>
                </c:pt>
                <c:pt idx="5">
                  <c:v>３月</c:v>
                </c:pt>
                <c:pt idx="6">
                  <c:v>４月</c:v>
                </c:pt>
                <c:pt idx="7">
                  <c:v>５月</c:v>
                </c:pt>
                <c:pt idx="8">
                  <c:v>６月</c:v>
                </c:pt>
                <c:pt idx="9">
                  <c:v>７月</c:v>
                </c:pt>
                <c:pt idx="10">
                  <c:v>８月</c:v>
                </c:pt>
                <c:pt idx="11">
                  <c:v>９月</c:v>
                </c:pt>
                <c:pt idx="12">
                  <c:v>１０月</c:v>
                </c:pt>
                <c:pt idx="13">
                  <c:v>１１月</c:v>
                </c:pt>
                <c:pt idx="14">
                  <c:v>１２月</c:v>
                </c:pt>
                <c:pt idx="15">
                  <c:v>１月</c:v>
                </c:pt>
                <c:pt idx="16">
                  <c:v>２月</c:v>
                </c:pt>
                <c:pt idx="17">
                  <c:v>３月</c:v>
                </c:pt>
                <c:pt idx="18">
                  <c:v>４月</c:v>
                </c:pt>
                <c:pt idx="19">
                  <c:v>５月</c:v>
                </c:pt>
                <c:pt idx="20">
                  <c:v>６月</c:v>
                </c:pt>
                <c:pt idx="21">
                  <c:v>７月</c:v>
                </c:pt>
                <c:pt idx="22">
                  <c:v>８月</c:v>
                </c:pt>
                <c:pt idx="23">
                  <c:v>９月</c:v>
                </c:pt>
                <c:pt idx="24">
                  <c:v>１０月</c:v>
                </c:pt>
                <c:pt idx="25">
                  <c:v>１１月</c:v>
                </c:pt>
                <c:pt idx="26">
                  <c:v>１２月</c:v>
                </c:pt>
                <c:pt idx="27">
                  <c:v>１月</c:v>
                </c:pt>
                <c:pt idx="28">
                  <c:v>２月</c:v>
                </c:pt>
                <c:pt idx="29">
                  <c:v>３月</c:v>
                </c:pt>
                <c:pt idx="30">
                  <c:v>４月</c:v>
                </c:pt>
                <c:pt idx="31">
                  <c:v>５月</c:v>
                </c:pt>
                <c:pt idx="32">
                  <c:v>６月</c:v>
                </c:pt>
                <c:pt idx="33">
                  <c:v>７月</c:v>
                </c:pt>
                <c:pt idx="34">
                  <c:v>８月</c:v>
                </c:pt>
                <c:pt idx="35">
                  <c:v>９月</c:v>
                </c:pt>
                <c:pt idx="36">
                  <c:v>１０月</c:v>
                </c:pt>
                <c:pt idx="37">
                  <c:v>１１月</c:v>
                </c:pt>
                <c:pt idx="38">
                  <c:v>１２月</c:v>
                </c:pt>
                <c:pt idx="39">
                  <c:v>１月</c:v>
                </c:pt>
                <c:pt idx="40">
                  <c:v>２月</c:v>
                </c:pt>
                <c:pt idx="41">
                  <c:v>３月</c:v>
                </c:pt>
                <c:pt idx="42">
                  <c:v>４月</c:v>
                </c:pt>
                <c:pt idx="43">
                  <c:v>５月</c:v>
                </c:pt>
                <c:pt idx="44">
                  <c:v>６月</c:v>
                </c:pt>
                <c:pt idx="45">
                  <c:v>７月</c:v>
                </c:pt>
                <c:pt idx="46">
                  <c:v>８月</c:v>
                </c:pt>
                <c:pt idx="47">
                  <c:v>９月</c:v>
                </c:pt>
                <c:pt idx="48">
                  <c:v>１０月</c:v>
                </c:pt>
                <c:pt idx="49">
                  <c:v>１１月</c:v>
                </c:pt>
                <c:pt idx="50">
                  <c:v>１２月</c:v>
                </c:pt>
                <c:pt idx="51">
                  <c:v>１月</c:v>
                </c:pt>
                <c:pt idx="52">
                  <c:v>２月</c:v>
                </c:pt>
                <c:pt idx="53">
                  <c:v>３月</c:v>
                </c:pt>
                <c:pt idx="54">
                  <c:v>４月</c:v>
                </c:pt>
                <c:pt idx="55">
                  <c:v>５月</c:v>
                </c:pt>
                <c:pt idx="56">
                  <c:v>６月</c:v>
                </c:pt>
                <c:pt idx="57">
                  <c:v>７月</c:v>
                </c:pt>
                <c:pt idx="58">
                  <c:v>８月</c:v>
                </c:pt>
                <c:pt idx="59">
                  <c:v>９月</c:v>
                </c:pt>
                <c:pt idx="60">
                  <c:v>１０月</c:v>
                </c:pt>
                <c:pt idx="61">
                  <c:v>１１月</c:v>
                </c:pt>
                <c:pt idx="62">
                  <c:v>１２月</c:v>
                </c:pt>
                <c:pt idx="63">
                  <c:v>１月</c:v>
                </c:pt>
              </c:strCache>
            </c:strRef>
          </c:cat>
          <c:val>
            <c:numRef>
              <c:f>Sheet1!$B$2:$B$65</c:f>
              <c:numCache>
                <c:formatCode>0.0%</c:formatCode>
                <c:ptCount val="64"/>
                <c:pt idx="0">
                  <c:v>0.92063634478020717</c:v>
                </c:pt>
                <c:pt idx="1">
                  <c:v>0.93445484027595893</c:v>
                </c:pt>
                <c:pt idx="2">
                  <c:v>0.9327286179121107</c:v>
                </c:pt>
                <c:pt idx="3">
                  <c:v>0.91319137922072691</c:v>
                </c:pt>
                <c:pt idx="4">
                  <c:v>0.9461032227895263</c:v>
                </c:pt>
                <c:pt idx="5">
                  <c:v>1.0652285941326802</c:v>
                </c:pt>
                <c:pt idx="6">
                  <c:v>1.254735859893964</c:v>
                </c:pt>
                <c:pt idx="7">
                  <c:v>1.1489891243376438</c:v>
                </c:pt>
                <c:pt idx="8">
                  <c:v>0.97134102153014301</c:v>
                </c:pt>
                <c:pt idx="9">
                  <c:v>0.91562727938716426</c:v>
                </c:pt>
                <c:pt idx="10">
                  <c:v>1.0049889473374389</c:v>
                </c:pt>
                <c:pt idx="11">
                  <c:v>0.95960340310500936</c:v>
                </c:pt>
                <c:pt idx="12">
                  <c:v>0.92254060848315045</c:v>
                </c:pt>
                <c:pt idx="13">
                  <c:v>1.0184442155383624</c:v>
                </c:pt>
                <c:pt idx="14">
                  <c:v>0.98231969034527644</c:v>
                </c:pt>
                <c:pt idx="15">
                  <c:v>1.0157369695536325</c:v>
                </c:pt>
                <c:pt idx="16">
                  <c:v>0.9297500190832817</c:v>
                </c:pt>
                <c:pt idx="17">
                  <c:v>0.82073545784635216</c:v>
                </c:pt>
                <c:pt idx="18">
                  <c:v>0.78607689135899239</c:v>
                </c:pt>
                <c:pt idx="19">
                  <c:v>0.86926695045121749</c:v>
                </c:pt>
                <c:pt idx="20">
                  <c:v>0.81557706940529573</c:v>
                </c:pt>
                <c:pt idx="21">
                  <c:v>0.79166948185890129</c:v>
                </c:pt>
                <c:pt idx="22">
                  <c:v>0.86372672990321564</c:v>
                </c:pt>
                <c:pt idx="23">
                  <c:v>0.83157510366078369</c:v>
                </c:pt>
                <c:pt idx="24">
                  <c:v>0.83697757880872981</c:v>
                </c:pt>
                <c:pt idx="25">
                  <c:v>0.80908440859720598</c:v>
                </c:pt>
                <c:pt idx="26">
                  <c:v>0.78150030134305004</c:v>
                </c:pt>
                <c:pt idx="27">
                  <c:v>0.77423868839860388</c:v>
                </c:pt>
                <c:pt idx="28">
                  <c:v>0.85669359055971972</c:v>
                </c:pt>
                <c:pt idx="29">
                  <c:v>0.8816092024269665</c:v>
                </c:pt>
                <c:pt idx="30">
                  <c:v>0.92354559854798535</c:v>
                </c:pt>
                <c:pt idx="31">
                  <c:v>0.9732762141099609</c:v>
                </c:pt>
                <c:pt idx="32">
                  <c:v>0.91323336294578572</c:v>
                </c:pt>
                <c:pt idx="33">
                  <c:v>0.95342388214430496</c:v>
                </c:pt>
                <c:pt idx="34">
                  <c:v>0.92126617050225446</c:v>
                </c:pt>
                <c:pt idx="35">
                  <c:v>0.91507936738120998</c:v>
                </c:pt>
                <c:pt idx="36">
                  <c:v>0.98854320129778317</c:v>
                </c:pt>
                <c:pt idx="37">
                  <c:v>0.93840237774324109</c:v>
                </c:pt>
                <c:pt idx="38">
                  <c:v>0.95312289956544438</c:v>
                </c:pt>
                <c:pt idx="39">
                  <c:v>0.97509791676144708</c:v>
                </c:pt>
                <c:pt idx="40">
                  <c:v>0.96881195158705669</c:v>
                </c:pt>
                <c:pt idx="41">
                  <c:v>0.91339454515074714</c:v>
                </c:pt>
                <c:pt idx="42">
                  <c:v>1.0117679572515821</c:v>
                </c:pt>
                <c:pt idx="43">
                  <c:v>0.99064880063783933</c:v>
                </c:pt>
                <c:pt idx="44">
                  <c:v>0.93221007641513864</c:v>
                </c:pt>
                <c:pt idx="45">
                  <c:v>1.1048159013138106</c:v>
                </c:pt>
                <c:pt idx="46">
                  <c:v>0.94137194927993129</c:v>
                </c:pt>
                <c:pt idx="47">
                  <c:v>0.99245568989567023</c:v>
                </c:pt>
                <c:pt idx="48">
                  <c:v>0.99575169178779843</c:v>
                </c:pt>
                <c:pt idx="49">
                  <c:v>0.94162540385869209</c:v>
                </c:pt>
                <c:pt idx="50">
                  <c:v>0.94852599057857301</c:v>
                </c:pt>
                <c:pt idx="51">
                  <c:v>0.94387716149547796</c:v>
                </c:pt>
                <c:pt idx="52">
                  <c:v>0.92467817807131947</c:v>
                </c:pt>
                <c:pt idx="53">
                  <c:v>0.95790653561861372</c:v>
                </c:pt>
                <c:pt idx="54">
                  <c:v>0.94420332883949343</c:v>
                </c:pt>
                <c:pt idx="55">
                  <c:v>0.90523572020163534</c:v>
                </c:pt>
                <c:pt idx="56">
                  <c:v>0.96013608471107847</c:v>
                </c:pt>
                <c:pt idx="57">
                  <c:v>0.91248235104880937</c:v>
                </c:pt>
                <c:pt idx="58">
                  <c:v>0.87634209814012487</c:v>
                </c:pt>
                <c:pt idx="59">
                  <c:v>0.97777178095928519</c:v>
                </c:pt>
                <c:pt idx="60">
                  <c:v>0.92215986616992518</c:v>
                </c:pt>
                <c:pt idx="61" formatCode="0.00%">
                  <c:v>0.89800000000000002</c:v>
                </c:pt>
                <c:pt idx="62" formatCode="0.00%">
                  <c:v>0.99199999999999999</c:v>
                </c:pt>
                <c:pt idx="63" formatCode="0.00%">
                  <c:v>0.99099999999999999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CAC-4C02-B311-2BA25F2CC1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51420687"/>
        <c:axId val="751422127"/>
      </c:lineChart>
      <c:catAx>
        <c:axId val="7514206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751422127"/>
        <c:crosses val="autoZero"/>
        <c:auto val="1"/>
        <c:lblAlgn val="ctr"/>
        <c:lblOffset val="100"/>
        <c:noMultiLvlLbl val="0"/>
      </c:catAx>
      <c:valAx>
        <c:axId val="751422127"/>
        <c:scaling>
          <c:orientation val="minMax"/>
          <c:min val="0.7000000000000000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7514206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4DE301-75A4-4849-B2B1-9F27EA395C52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1738B-109D-4C0E-9877-611A6A7E7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8981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A5D647-3859-403E-8196-691B6912989D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588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DDF347-B279-2E1A-AB95-828886419B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693DCC6-AE21-8A9C-6A1A-12E400E2A4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5AE600-5423-7D3D-1950-6B157F4FD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EA20-7FD0-4C97-ABA1-1D03CC76B7E0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21AC15-16DA-ED97-4A32-CE73BF588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C973AE-7653-61E0-D2B9-68237AFBA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588B-CB15-41E9-B6B4-8BF16F504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599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F995DD-3568-B9CA-D1B8-CE3D815F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7F445AC-6738-A6D3-5846-135B5CB08B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3C1C3B0-886A-5BF5-0D6D-75E45D855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EA20-7FD0-4C97-ABA1-1D03CC76B7E0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E07323-6D58-6CC4-EF03-29A6A1635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839B8C-7BDA-45F5-7A1B-A8B716355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588B-CB15-41E9-B6B4-8BF16F504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105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04401CA-F4A5-0CE5-E527-A638F210D4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B93B25E-5F2C-8A5D-DB0B-EC292FBE36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CA65A9-A1B9-1643-6115-90E65D9A9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EA20-7FD0-4C97-ABA1-1D03CC76B7E0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3111BA-6469-6BA4-6BEA-E7B930B4C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4482CF7-6244-9B87-274A-E4EB824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588B-CB15-41E9-B6B4-8BF16F504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889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9CA45C-0E53-F99B-2F50-BF05C6C9E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3A51C02-8E68-3265-F057-5A3F241B4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7B9C0B-676F-399E-9386-783B08BDC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EA20-7FD0-4C97-ABA1-1D03CC76B7E0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ECAE3D-8114-2274-B829-DC5070FFE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3C6D13-1112-1134-4B98-4B685B725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588B-CB15-41E9-B6B4-8BF16F504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B52FFF-8860-98F0-A038-5CBB724F1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4C6F2B5-875C-B8FC-81F8-3205BEF17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7B0B23-6C92-737E-6A17-2E9870074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EA20-7FD0-4C97-ABA1-1D03CC76B7E0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F3A485-B30F-CE38-55DB-C5D6AC63D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3088E7-DBDB-8642-433F-EB643FFE0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588B-CB15-41E9-B6B4-8BF16F504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186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0ADD62-741F-D20E-1759-D40C4B7A6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DB3A94-99AC-9AE5-CB80-02A5855B52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4E16A8A-A5EC-B287-9895-7A6F0E319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DBB174-E553-BDF4-9E40-23D8500A4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EA20-7FD0-4C97-ABA1-1D03CC76B7E0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A8B27A2-F5DD-178F-252E-E3A9929A7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8AF47E4-7B4D-2A1A-CC59-18F3D959B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588B-CB15-41E9-B6B4-8BF16F504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8630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03F5A8-F428-3E52-7EB6-1E1A24052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45E0D2-79DB-729B-5023-0B4518F81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6BD5A5F-E2F1-47C1-53C5-31D13D37E6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F986282-A613-7961-FD63-4808848122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D4A6A71-0FCD-FCC0-DA34-E3CA9F1B91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3D39304-A9EA-0A63-B10E-05237E437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EA20-7FD0-4C97-ABA1-1D03CC76B7E0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0CBB67E-7645-15B0-9E02-CED9D518C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13D9786-928F-EB74-5AF7-A61F19201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588B-CB15-41E9-B6B4-8BF16F504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1943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12D5A7-C1D6-2C3F-2AA5-0C6B5CDE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767E0B3-612F-2306-1404-7F0FD0B19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EA20-7FD0-4C97-ABA1-1D03CC76B7E0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D5DCAB6-19D8-EA95-E398-8A3993F17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DFF0C31-F35F-7242-04B7-FDD6174DA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588B-CB15-41E9-B6B4-8BF16F504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535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C9D2CFA-D235-5A97-D6B6-992DADF46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EA20-7FD0-4C97-ABA1-1D03CC76B7E0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219A68-1529-4A4C-F1BB-B65D007FF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3A1D6FB-9184-7203-B18F-47E46F345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588B-CB15-41E9-B6B4-8BF16F504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3472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A2ADFC-7FF8-88EF-4CAC-A7E582E3B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85A26F7-449D-BCBF-31F1-ECEBADAE1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6AB05E7-FE15-7CDC-54C6-6B666FA881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BCAF178-9D8C-29A7-291E-30F709DEE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EA20-7FD0-4C97-ABA1-1D03CC76B7E0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E231A4F-E23D-D956-0D8A-276141219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45D36B0-B842-D1D9-5367-86D412676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588B-CB15-41E9-B6B4-8BF16F504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836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AACC88-3A06-67B5-7CDE-47E834C70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30EB283-E23F-AC9F-0B47-7E72FFD9B1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15254A6-A478-DE5D-329C-94CF4FA88F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816FD8A-C5B0-C637-81C3-3CB093D94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EA20-7FD0-4C97-ABA1-1D03CC76B7E0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FD1C6A1-1F21-E03B-C616-606513747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3D2D0D-5A9A-E0F3-5D8E-54F97722B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588B-CB15-41E9-B6B4-8BF16F504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081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14D220F-7468-03FA-57B5-5B6B600AE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029C09D-0D9C-E51D-06EF-3954D308F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12E79E-0CDB-28CE-9F62-842C1A0394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5EA20-7FD0-4C97-ABA1-1D03CC76B7E0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620D10-48CF-FAE6-2127-93BFE62815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AE4F82D-469F-377D-4D79-42F28EC56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9588B-CB15-41E9-B6B4-8BF16F504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710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584B10-20DF-933A-CBB7-B791D2E08A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54178"/>
            <a:ext cx="9144000" cy="949643"/>
          </a:xfrm>
        </p:spPr>
        <p:txBody>
          <a:bodyPr/>
          <a:lstStyle/>
          <a:p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SEDIO</a:t>
            </a: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ユーザ会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761E984-E7CA-5F1F-052A-F70D3FF7B3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08157"/>
            <a:ext cx="9144000" cy="1655762"/>
          </a:xfrm>
        </p:spPr>
        <p:txBody>
          <a:bodyPr>
            <a:normAutofit/>
          </a:bodyPr>
          <a:lstStyle/>
          <a:p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状況報告</a:t>
            </a: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東京会場　令和８年２月２４日</a:t>
            </a: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9107262-A9C5-59B3-BC96-8139CE233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521" y="453736"/>
            <a:ext cx="1904590" cy="1832264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EB5AA040-04E1-7720-A7F2-DF6CC7285D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111" y="453736"/>
            <a:ext cx="2164019" cy="1832264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AFC750A6-7F3D-8477-13BB-BC77BCAAF8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583" y="453736"/>
            <a:ext cx="1839713" cy="1832264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D87A5972-47C9-1451-2B67-6155C20A88E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2296" y="457200"/>
            <a:ext cx="1816443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602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668948-23B1-46D8-8F4A-FA659CF6D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3605" y="521770"/>
            <a:ext cx="4062489" cy="393329"/>
          </a:xfrm>
        </p:spPr>
        <p:txBody>
          <a:bodyPr>
            <a:noAutofit/>
          </a:bodyPr>
          <a:lstStyle/>
          <a:p>
            <a:r>
              <a:rPr lang="en-US" altLang="ja-JP" sz="28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SEDIO-VAN</a:t>
            </a:r>
            <a:r>
              <a:rPr lang="ja-JP" altLang="en-US" sz="28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データ交換量</a:t>
            </a:r>
            <a:endParaRPr kumimoji="1" lang="ja-JP" altLang="en-US" sz="2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01B7E204-B9FA-5B51-7A16-E44E1C4C45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945188"/>
              </p:ext>
            </p:extLst>
          </p:nvPr>
        </p:nvGraphicFramePr>
        <p:xfrm>
          <a:off x="1197355" y="1111064"/>
          <a:ext cx="6032500" cy="2514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31900">
                  <a:extLst>
                    <a:ext uri="{9D8B030D-6E8A-4147-A177-3AD203B41FA5}">
                      <a16:colId xmlns:a16="http://schemas.microsoft.com/office/drawing/2014/main" val="181468041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139790893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1375510815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892680312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684331342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3738662556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3693988774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　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２月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３月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４月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５月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６月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７月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693232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発注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1,330,254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1,561,528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1,623,388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1,168,304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1,233,600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1,353,556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3601621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発注回答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6385513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蔵出し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1,105,491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1,250,016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1,503,881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932,480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931,717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1,052,880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579114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蔵出し２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491,092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551,600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618,348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415,372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395,278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420,840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350095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蔵出し３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21,711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28,593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26,320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16,800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15,248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16,814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29392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納期回答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158,866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184,884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181,578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139,523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139,925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146,763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0114631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請求照合データ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78,465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82,220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121,447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104,432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69,804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65,600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8344952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販売情報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6304056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在庫情報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270768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商品情報データ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1,716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1,408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483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7,996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476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6,878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6082024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レコード件数合計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3,187,595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3,660,249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4,075,445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2,784,907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2,786,048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 dirty="0">
                          <a:effectLst/>
                        </a:rPr>
                        <a:t>3,063,331</a:t>
                      </a:r>
                      <a:endParaRPr lang="en-US" altLang="ja-JP" sz="1100" b="0" i="0" u="none" strike="noStrike" dirty="0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80324487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258D13D1-9CAA-A391-431E-6BAD13637C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795306"/>
              </p:ext>
            </p:extLst>
          </p:nvPr>
        </p:nvGraphicFramePr>
        <p:xfrm>
          <a:off x="5105204" y="3752662"/>
          <a:ext cx="5676900" cy="2514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1782287779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730621089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449131036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337968014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960893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1954716096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555014503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８月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９月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１０月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１１月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１２月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１月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合計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8635439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1,074,980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1,286,847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1,362,530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1190490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1384146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1306903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115,876,526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2799510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1141497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866,619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1,034,739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1,157,052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980075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1095645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1105316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13,015,911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238954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335,661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511,861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455,368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374999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419904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414426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5,404,749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6024324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12,536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16,289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17,186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14139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17378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15878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218,892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1789189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117,423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147,676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165,984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150329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171193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168794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1,872,938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392444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69,407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62,869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70,659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81610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79742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76829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963,084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3183803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　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1593596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u="none" strike="noStrike">
                          <a:effectLst/>
                        </a:rPr>
                        <a:t>　</a:t>
                      </a:r>
                      <a:endParaRPr lang="ja-JP" altLang="en-US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5021427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149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1,406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398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382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401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541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22,234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376671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2,476,775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3,061,687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3,229,177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2,792,024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3,168,409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>
                          <a:effectLst/>
                        </a:rPr>
                        <a:t>3,088,687</a:t>
                      </a:r>
                      <a:endParaRPr lang="en-US" altLang="ja-JP" sz="1100" b="0" i="0" u="none" strike="noStrike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1100" u="none" strike="noStrike" dirty="0">
                          <a:effectLst/>
                        </a:rPr>
                        <a:t>37,374,334</a:t>
                      </a:r>
                      <a:endParaRPr lang="en-US" altLang="ja-JP" sz="1100" b="0" i="0" u="none" strike="noStrike" dirty="0">
                        <a:effectLst/>
                        <a:latin typeface="Yu Gothic UI Semibold" panose="020B0700000000000000" pitchFamily="50" charset="-128"/>
                        <a:ea typeface="Yu Gothic UI Semibold" panose="020B0700000000000000" pitchFamily="50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366162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2417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タイトル 1"/>
          <p:cNvSpPr>
            <a:spLocks noGrp="1"/>
          </p:cNvSpPr>
          <p:nvPr>
            <p:ph type="title"/>
          </p:nvPr>
        </p:nvSpPr>
        <p:spPr>
          <a:xfrm>
            <a:off x="3982220" y="458427"/>
            <a:ext cx="3965863" cy="601770"/>
          </a:xfrm>
        </p:spPr>
        <p:txBody>
          <a:bodyPr>
            <a:normAutofit/>
          </a:bodyPr>
          <a:lstStyle/>
          <a:p>
            <a:r>
              <a:rPr lang="ja-JP" altLang="en-US" sz="2400" dirty="0">
                <a:ea typeface="ＭＳ Ｐゴシック" panose="020B0600070205080204" pitchFamily="50" charset="-128"/>
              </a:rPr>
              <a:t>ＳＥＤＩＯ</a:t>
            </a:r>
            <a:r>
              <a:rPr lang="en-US" altLang="ja-JP" sz="2400" dirty="0">
                <a:ea typeface="ＭＳ Ｐゴシック" panose="020B0600070205080204" pitchFamily="50" charset="-128"/>
              </a:rPr>
              <a:t>-</a:t>
            </a:r>
            <a:r>
              <a:rPr lang="ja-JP" altLang="en-US" sz="2400" dirty="0">
                <a:ea typeface="ＭＳ Ｐゴシック" panose="020B0600070205080204" pitchFamily="50" charset="-128"/>
              </a:rPr>
              <a:t>ＶＡＮ会員状況</a:t>
            </a:r>
          </a:p>
        </p:txBody>
      </p:sp>
      <p:sp>
        <p:nvSpPr>
          <p:cNvPr id="1843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67523" y="1234637"/>
            <a:ext cx="9256954" cy="4895850"/>
          </a:xfrm>
        </p:spPr>
        <p:txBody>
          <a:bodyPr>
            <a:normAutofit/>
          </a:bodyPr>
          <a:lstStyle/>
          <a:p>
            <a:r>
              <a:rPr lang="ja-JP" altLang="en-US" sz="2400" dirty="0"/>
              <a:t>ユーザ会会員数　</a:t>
            </a:r>
            <a:r>
              <a:rPr lang="ja-JP" altLang="en-US" sz="1800" dirty="0"/>
              <a:t>１６６</a:t>
            </a:r>
            <a:r>
              <a:rPr lang="ja-JP" altLang="en-US" sz="1600" dirty="0"/>
              <a:t>社</a:t>
            </a:r>
            <a:endParaRPr lang="en-US" altLang="ja-JP" sz="1600" dirty="0"/>
          </a:p>
          <a:p>
            <a:pPr lvl="1"/>
            <a:r>
              <a:rPr lang="ja-JP" altLang="en-US" sz="1600" dirty="0"/>
              <a:t>製造業：９５社　メーカ販社：８社　卸売業：５７社　小売業：　３社　その他：　３社</a:t>
            </a:r>
            <a:endParaRPr lang="en-US" altLang="ja-JP" sz="1600" dirty="0"/>
          </a:p>
          <a:p>
            <a:pPr marL="457200" lvl="1" indent="0">
              <a:buNone/>
            </a:pPr>
            <a:r>
              <a:rPr lang="ja-JP" altLang="en-US" sz="1600" dirty="0"/>
              <a:t>　</a:t>
            </a:r>
            <a:endParaRPr lang="en-US" altLang="ja-JP" sz="2000" dirty="0"/>
          </a:p>
          <a:p>
            <a:r>
              <a:rPr lang="en-US" altLang="ja-JP" sz="2400" dirty="0"/>
              <a:t>SEDIO-VAN</a:t>
            </a:r>
            <a:r>
              <a:rPr lang="ja-JP" altLang="en-US" sz="2400" dirty="0"/>
              <a:t>接続企業　</a:t>
            </a:r>
            <a:r>
              <a:rPr lang="ja-JP" altLang="en-US" sz="1800" dirty="0"/>
              <a:t>１４２社</a:t>
            </a:r>
            <a:endParaRPr lang="en-US" altLang="ja-JP" sz="1800" dirty="0"/>
          </a:p>
          <a:p>
            <a:pPr lvl="1"/>
            <a:r>
              <a:rPr lang="ja-JP" altLang="en-US" sz="1600" dirty="0"/>
              <a:t>製造業：８</a:t>
            </a:r>
            <a:r>
              <a:rPr lang="en-US" altLang="ja-JP" sz="1600" dirty="0"/>
              <a:t>2</a:t>
            </a:r>
            <a:r>
              <a:rPr lang="ja-JP" altLang="en-US" sz="1600" dirty="0"/>
              <a:t>社　卸売業：５</a:t>
            </a:r>
            <a:r>
              <a:rPr lang="en-US" altLang="ja-JP" sz="1600" dirty="0"/>
              <a:t>7</a:t>
            </a:r>
            <a:r>
              <a:rPr lang="ja-JP" altLang="en-US" sz="1600" dirty="0"/>
              <a:t>社　小売業：３社</a:t>
            </a:r>
            <a:endParaRPr lang="en-US" altLang="ja-JP" sz="1600" dirty="0"/>
          </a:p>
          <a:p>
            <a:pPr lvl="1"/>
            <a:endParaRPr lang="en-US" altLang="ja-JP" sz="1600" dirty="0"/>
          </a:p>
          <a:p>
            <a:r>
              <a:rPr lang="en-US" altLang="ja-JP" sz="2400" dirty="0"/>
              <a:t>SEDIO-VAN</a:t>
            </a:r>
            <a:r>
              <a:rPr lang="ja-JP" altLang="en-US" sz="2400" dirty="0"/>
              <a:t>接続端末口数　</a:t>
            </a:r>
            <a:r>
              <a:rPr lang="ja-JP" altLang="en-US" sz="1800" dirty="0"/>
              <a:t>１６８口</a:t>
            </a:r>
            <a:endParaRPr lang="en-US" altLang="ja-JP" sz="1800" dirty="0"/>
          </a:p>
          <a:p>
            <a:pPr lvl="1"/>
            <a:r>
              <a:rPr lang="ja-JP" altLang="en-US" sz="1600" dirty="0"/>
              <a:t>製造業：９</a:t>
            </a:r>
            <a:r>
              <a:rPr lang="en-US" altLang="ja-JP" sz="1600" dirty="0"/>
              <a:t>2</a:t>
            </a:r>
            <a:r>
              <a:rPr lang="ja-JP" altLang="en-US" sz="1600" dirty="0"/>
              <a:t>口　卸売業：７</a:t>
            </a:r>
            <a:r>
              <a:rPr lang="en-US" altLang="ja-JP" sz="1600" dirty="0"/>
              <a:t>3</a:t>
            </a:r>
            <a:r>
              <a:rPr lang="ja-JP" altLang="en-US" sz="1600" dirty="0"/>
              <a:t>口　小売業：３口</a:t>
            </a:r>
            <a:endParaRPr lang="en-US" altLang="ja-JP" sz="1600" dirty="0"/>
          </a:p>
          <a:p>
            <a:pPr marL="457200" lvl="1" indent="0">
              <a:buNone/>
            </a:pPr>
            <a:endParaRPr lang="en-US" altLang="ja-JP" sz="1600" dirty="0"/>
          </a:p>
          <a:p>
            <a:pPr marL="0" indent="0">
              <a:buNone/>
            </a:pPr>
            <a:endParaRPr lang="en-US" altLang="ja-JP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776155" y="333375"/>
            <a:ext cx="1368425" cy="2539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ja-JP" altLang="en-US" sz="1050" dirty="0">
                <a:ea typeface="ＭＳ Ｐゴシック" charset="-128"/>
              </a:rPr>
              <a:t>令和８年１月現在</a:t>
            </a:r>
          </a:p>
        </p:txBody>
      </p:sp>
      <p:sp>
        <p:nvSpPr>
          <p:cNvPr id="18437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9FC439-0A0D-44A4-BDBA-72D1958513C7}" type="slidenum">
              <a:rPr lang="en-US" altLang="ja-JP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ja-JP" sz="1400"/>
          </a:p>
        </p:txBody>
      </p:sp>
    </p:spTree>
    <p:extLst>
      <p:ext uri="{BB962C8B-B14F-4D97-AF65-F5344CB8AC3E}">
        <p14:creationId xmlns:p14="http://schemas.microsoft.com/office/powerpoint/2010/main" val="605593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8FBD9B-78B7-5C39-5261-7861419A7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3778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１０年間データ推移</a:t>
            </a: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46EDB29D-6C32-6D47-1B11-D06A25FEC9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3548788"/>
              </p:ext>
            </p:extLst>
          </p:nvPr>
        </p:nvGraphicFramePr>
        <p:xfrm>
          <a:off x="838200" y="905691"/>
          <a:ext cx="10515600" cy="56866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2605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BA542E-FC2E-9EE6-9F1A-64EA0FC4B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600" y="233362"/>
            <a:ext cx="2394527" cy="447675"/>
          </a:xfrm>
        </p:spPr>
        <p:txBody>
          <a:bodyPr>
            <a:normAutofit/>
          </a:bodyPr>
          <a:lstStyle/>
          <a:p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データ交換量推移</a:t>
            </a:r>
            <a:endParaRPr kumimoji="1" lang="ja-JP" altLang="en-US" sz="2000" dirty="0"/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18EE96B5-AC28-9ECC-7492-56DCF1A99D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8689174"/>
              </p:ext>
            </p:extLst>
          </p:nvPr>
        </p:nvGraphicFramePr>
        <p:xfrm>
          <a:off x="838200" y="757382"/>
          <a:ext cx="10515600" cy="5867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DBBFE684-4F89-0030-F0CF-83C9B5A09412}"/>
              </a:ext>
            </a:extLst>
          </p:cNvPr>
          <p:cNvCxnSpPr/>
          <p:nvPr/>
        </p:nvCxnSpPr>
        <p:spPr>
          <a:xfrm>
            <a:off x="5471226" y="681037"/>
            <a:ext cx="0" cy="586725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7B19E1BE-0926-E7C0-B7C3-6F621B74BBF6}"/>
              </a:ext>
            </a:extLst>
          </p:cNvPr>
          <p:cNvCxnSpPr/>
          <p:nvPr/>
        </p:nvCxnSpPr>
        <p:spPr>
          <a:xfrm>
            <a:off x="5814292" y="681037"/>
            <a:ext cx="0" cy="586725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59770E9-C4B3-ECCC-16AB-DE87C2522AF6}"/>
              </a:ext>
            </a:extLst>
          </p:cNvPr>
          <p:cNvSpPr txBox="1"/>
          <p:nvPr/>
        </p:nvSpPr>
        <p:spPr>
          <a:xfrm>
            <a:off x="2523044" y="202807"/>
            <a:ext cx="1671776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900" dirty="0">
                <a:solidFill>
                  <a:srgbClr val="FF0000"/>
                </a:solidFill>
              </a:rPr>
              <a:t>中国　武漢にて新型コロナウイルス感染症発病報告</a:t>
            </a:r>
            <a:endParaRPr kumimoji="1" lang="en-US" altLang="ja-JP" sz="900" dirty="0">
              <a:solidFill>
                <a:srgbClr val="FF0000"/>
              </a:solidFill>
            </a:endParaRPr>
          </a:p>
          <a:p>
            <a:r>
              <a:rPr lang="en-US" altLang="ja-JP" sz="900" dirty="0">
                <a:solidFill>
                  <a:srgbClr val="FF0000"/>
                </a:solidFill>
              </a:rPr>
              <a:t>2019</a:t>
            </a:r>
            <a:r>
              <a:rPr lang="ja-JP" altLang="en-US" sz="900" dirty="0">
                <a:solidFill>
                  <a:srgbClr val="FF0000"/>
                </a:solidFill>
              </a:rPr>
              <a:t>年</a:t>
            </a:r>
            <a:r>
              <a:rPr lang="en-US" altLang="ja-JP" sz="900" dirty="0">
                <a:solidFill>
                  <a:srgbClr val="FF0000"/>
                </a:solidFill>
              </a:rPr>
              <a:t>12</a:t>
            </a:r>
            <a:r>
              <a:rPr lang="ja-JP" altLang="en-US" sz="900" dirty="0">
                <a:solidFill>
                  <a:srgbClr val="FF0000"/>
                </a:solidFill>
              </a:rPr>
              <a:t>月８日</a:t>
            </a:r>
            <a:endParaRPr kumimoji="1" lang="ja-JP" altLang="en-US" sz="900" dirty="0">
              <a:solidFill>
                <a:srgbClr val="FF0000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A4034DA-28A0-B469-7AF4-69666718B93B}"/>
              </a:ext>
            </a:extLst>
          </p:cNvPr>
          <p:cNvSpPr txBox="1"/>
          <p:nvPr/>
        </p:nvSpPr>
        <p:spPr>
          <a:xfrm>
            <a:off x="7339389" y="229043"/>
            <a:ext cx="18657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900" dirty="0">
                <a:solidFill>
                  <a:srgbClr val="C00000"/>
                </a:solidFill>
              </a:rPr>
              <a:t>新型コロナウイルス感染症</a:t>
            </a:r>
            <a:endParaRPr lang="en-US" altLang="ja-JP" sz="900" dirty="0">
              <a:solidFill>
                <a:srgbClr val="C00000"/>
              </a:solidFill>
            </a:endParaRPr>
          </a:p>
          <a:p>
            <a:r>
              <a:rPr lang="ja-JP" altLang="en-US" sz="900" dirty="0">
                <a:solidFill>
                  <a:srgbClr val="C00000"/>
                </a:solidFill>
              </a:rPr>
              <a:t>緊急</a:t>
            </a:r>
            <a:r>
              <a:rPr kumimoji="1" lang="ja-JP" altLang="en-US" sz="900" dirty="0">
                <a:solidFill>
                  <a:srgbClr val="C00000"/>
                </a:solidFill>
              </a:rPr>
              <a:t>事態宣言発出</a:t>
            </a:r>
            <a:endParaRPr lang="en-US" altLang="ja-JP" sz="900" dirty="0">
              <a:solidFill>
                <a:srgbClr val="C00000"/>
              </a:solidFill>
            </a:endParaRPr>
          </a:p>
          <a:p>
            <a:r>
              <a:rPr lang="en-US" altLang="ja-JP" sz="900" dirty="0">
                <a:solidFill>
                  <a:srgbClr val="C00000"/>
                </a:solidFill>
              </a:rPr>
              <a:t>2020</a:t>
            </a:r>
            <a:r>
              <a:rPr lang="ja-JP" altLang="en-US" sz="900" dirty="0">
                <a:solidFill>
                  <a:srgbClr val="C00000"/>
                </a:solidFill>
              </a:rPr>
              <a:t>年４月　７日　７都府県</a:t>
            </a:r>
            <a:endParaRPr lang="en-US" altLang="ja-JP" sz="900" dirty="0">
              <a:solidFill>
                <a:srgbClr val="C00000"/>
              </a:solidFill>
            </a:endParaRPr>
          </a:p>
          <a:p>
            <a:r>
              <a:rPr kumimoji="1" lang="en-US" altLang="ja-JP" sz="900" dirty="0">
                <a:solidFill>
                  <a:srgbClr val="C00000"/>
                </a:solidFill>
              </a:rPr>
              <a:t>2020</a:t>
            </a:r>
            <a:r>
              <a:rPr kumimoji="1" lang="ja-JP" altLang="en-US" sz="900" dirty="0">
                <a:solidFill>
                  <a:srgbClr val="C00000"/>
                </a:solidFill>
              </a:rPr>
              <a:t>年４月１６日　全国に</a:t>
            </a:r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E8D16BDD-9AFC-5BB6-5CDB-EE3AAB4B36B1}"/>
              </a:ext>
            </a:extLst>
          </p:cNvPr>
          <p:cNvCxnSpPr>
            <a:cxnSpLocks/>
          </p:cNvCxnSpPr>
          <p:nvPr/>
        </p:nvCxnSpPr>
        <p:spPr>
          <a:xfrm flipH="1">
            <a:off x="5969340" y="541867"/>
            <a:ext cx="1305614" cy="324513"/>
          </a:xfrm>
          <a:prstGeom prst="straightConnector1">
            <a:avLst/>
          </a:prstGeom>
          <a:ln w="22225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ACB34B11-7A36-74EA-C345-0540C2B8C7B5}"/>
              </a:ext>
            </a:extLst>
          </p:cNvPr>
          <p:cNvCxnSpPr>
            <a:cxnSpLocks/>
          </p:cNvCxnSpPr>
          <p:nvPr/>
        </p:nvCxnSpPr>
        <p:spPr>
          <a:xfrm>
            <a:off x="3995335" y="488607"/>
            <a:ext cx="1411456" cy="245017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8B197B5-711D-A083-715A-E552AD83FF9F}"/>
              </a:ext>
            </a:extLst>
          </p:cNvPr>
          <p:cNvSpPr txBox="1"/>
          <p:nvPr/>
        </p:nvSpPr>
        <p:spPr>
          <a:xfrm>
            <a:off x="10533024" y="2600036"/>
            <a:ext cx="888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987BF72-21F7-C3ED-127B-FE5EBDE4ABF4}"/>
              </a:ext>
            </a:extLst>
          </p:cNvPr>
          <p:cNvSpPr txBox="1"/>
          <p:nvPr/>
        </p:nvSpPr>
        <p:spPr>
          <a:xfrm>
            <a:off x="10934545" y="4262581"/>
            <a:ext cx="888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3A19604-BF52-B7AD-DCBD-018B49DE0A6E}"/>
              </a:ext>
            </a:extLst>
          </p:cNvPr>
          <p:cNvSpPr txBox="1"/>
          <p:nvPr/>
        </p:nvSpPr>
        <p:spPr>
          <a:xfrm>
            <a:off x="10998201" y="4077915"/>
            <a:ext cx="7111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900" dirty="0"/>
              <a:t>2026.01</a:t>
            </a:r>
          </a:p>
          <a:p>
            <a:r>
              <a:rPr lang="en-US" altLang="ja-JP" sz="900" dirty="0"/>
              <a:t>3,088,687</a:t>
            </a:r>
            <a:endParaRPr kumimoji="1" lang="ja-JP" altLang="en-US" sz="900" dirty="0"/>
          </a:p>
        </p:txBody>
      </p: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983AB62B-3B84-BBE3-766E-06C7E8208126}"/>
              </a:ext>
            </a:extLst>
          </p:cNvPr>
          <p:cNvCxnSpPr>
            <a:cxnSpLocks/>
          </p:cNvCxnSpPr>
          <p:nvPr/>
        </p:nvCxnSpPr>
        <p:spPr>
          <a:xfrm flipH="1">
            <a:off x="11189616" y="4447247"/>
            <a:ext cx="164184" cy="528339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5FEE9E4E-03DA-28A5-03F5-4645BF849327}"/>
              </a:ext>
            </a:extLst>
          </p:cNvPr>
          <p:cNvSpPr txBox="1"/>
          <p:nvPr/>
        </p:nvSpPr>
        <p:spPr>
          <a:xfrm>
            <a:off x="10104253" y="3170831"/>
            <a:ext cx="7204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900" dirty="0"/>
              <a:t>2025.01</a:t>
            </a:r>
          </a:p>
          <a:p>
            <a:r>
              <a:rPr lang="en-US" altLang="ja-JP" sz="900" dirty="0"/>
              <a:t>3,115,478</a:t>
            </a:r>
            <a:endParaRPr kumimoji="1" lang="ja-JP" altLang="en-US" sz="900" dirty="0"/>
          </a:p>
        </p:txBody>
      </p: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4E6B0091-E414-8F04-FEC7-B6773B8D65CB}"/>
              </a:ext>
            </a:extLst>
          </p:cNvPr>
          <p:cNvCxnSpPr>
            <a:cxnSpLocks/>
          </p:cNvCxnSpPr>
          <p:nvPr/>
        </p:nvCxnSpPr>
        <p:spPr>
          <a:xfrm flipH="1">
            <a:off x="10241629" y="3554771"/>
            <a:ext cx="62344" cy="1266445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09E34D7E-1339-72A9-D32F-D5E0DD8DF036}"/>
              </a:ext>
            </a:extLst>
          </p:cNvPr>
          <p:cNvSpPr txBox="1"/>
          <p:nvPr/>
        </p:nvSpPr>
        <p:spPr>
          <a:xfrm>
            <a:off x="8994569" y="3211825"/>
            <a:ext cx="7666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900" dirty="0"/>
              <a:t>2024.01</a:t>
            </a:r>
          </a:p>
          <a:p>
            <a:r>
              <a:rPr lang="en-US" altLang="ja-JP" sz="900" dirty="0"/>
              <a:t>3,300,724</a:t>
            </a:r>
            <a:endParaRPr kumimoji="1" lang="ja-JP" altLang="en-US" sz="900" dirty="0"/>
          </a:p>
        </p:txBody>
      </p: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A45E73FC-4DAF-F3CF-5C2E-DF8D9629F813}"/>
              </a:ext>
            </a:extLst>
          </p:cNvPr>
          <p:cNvCxnSpPr>
            <a:cxnSpLocks/>
          </p:cNvCxnSpPr>
          <p:nvPr/>
        </p:nvCxnSpPr>
        <p:spPr>
          <a:xfrm>
            <a:off x="9276429" y="3614665"/>
            <a:ext cx="0" cy="1017248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F617969B-9B0D-24DD-9275-920F55099C71}"/>
              </a:ext>
            </a:extLst>
          </p:cNvPr>
          <p:cNvSpPr txBox="1"/>
          <p:nvPr/>
        </p:nvSpPr>
        <p:spPr>
          <a:xfrm>
            <a:off x="8010239" y="3225451"/>
            <a:ext cx="8127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900" dirty="0"/>
              <a:t>2023.01</a:t>
            </a:r>
          </a:p>
          <a:p>
            <a:r>
              <a:rPr lang="en-US" altLang="ja-JP" sz="900" dirty="0"/>
              <a:t>3,385,018</a:t>
            </a:r>
            <a:endParaRPr lang="ja-JP" altLang="en-US" sz="900" dirty="0"/>
          </a:p>
        </p:txBody>
      </p: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389086E3-8888-03ED-72C5-2F8361E96D37}"/>
              </a:ext>
            </a:extLst>
          </p:cNvPr>
          <p:cNvCxnSpPr>
            <a:cxnSpLocks/>
          </p:cNvCxnSpPr>
          <p:nvPr/>
        </p:nvCxnSpPr>
        <p:spPr>
          <a:xfrm>
            <a:off x="8311229" y="3691010"/>
            <a:ext cx="0" cy="843283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CDDF0A4B-1BD5-5D6B-3742-6C29D795A7D7}"/>
              </a:ext>
            </a:extLst>
          </p:cNvPr>
          <p:cNvSpPr txBox="1"/>
          <p:nvPr/>
        </p:nvSpPr>
        <p:spPr>
          <a:xfrm>
            <a:off x="7263884" y="2249855"/>
            <a:ext cx="7451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900" dirty="0"/>
              <a:t>2022.01</a:t>
            </a:r>
          </a:p>
          <a:p>
            <a:r>
              <a:rPr lang="en-US" altLang="ja-JP" sz="900" dirty="0"/>
              <a:t>4,372,060</a:t>
            </a:r>
            <a:endParaRPr lang="ja-JP" altLang="en-US" sz="900" dirty="0"/>
          </a:p>
        </p:txBody>
      </p: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AB25CBBE-DD04-6AF2-F697-37ADFCF6A78F}"/>
              </a:ext>
            </a:extLst>
          </p:cNvPr>
          <p:cNvCxnSpPr>
            <a:cxnSpLocks/>
          </p:cNvCxnSpPr>
          <p:nvPr/>
        </p:nvCxnSpPr>
        <p:spPr>
          <a:xfrm flipH="1">
            <a:off x="7467637" y="2665931"/>
            <a:ext cx="13491" cy="689566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597BB5C-1AF2-E248-5275-C4762837FCDC}"/>
              </a:ext>
            </a:extLst>
          </p:cNvPr>
          <p:cNvSpPr txBox="1"/>
          <p:nvPr/>
        </p:nvSpPr>
        <p:spPr>
          <a:xfrm>
            <a:off x="6026415" y="2334619"/>
            <a:ext cx="7546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900" dirty="0"/>
              <a:t>2021.01</a:t>
            </a:r>
          </a:p>
          <a:p>
            <a:r>
              <a:rPr lang="en-US" altLang="ja-JP" sz="900" dirty="0"/>
              <a:t>4,304,323</a:t>
            </a:r>
            <a:endParaRPr lang="ja-JP" altLang="en-US" sz="900" dirty="0"/>
          </a:p>
        </p:txBody>
      </p: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4851C35F-1155-6344-BA5E-272430BCA86F}"/>
              </a:ext>
            </a:extLst>
          </p:cNvPr>
          <p:cNvCxnSpPr>
            <a:cxnSpLocks/>
          </p:cNvCxnSpPr>
          <p:nvPr/>
        </p:nvCxnSpPr>
        <p:spPr>
          <a:xfrm>
            <a:off x="6403722" y="2703951"/>
            <a:ext cx="32241" cy="692540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8F6CB05D-3E40-AA56-7B7A-21E113EE92E7}"/>
              </a:ext>
            </a:extLst>
          </p:cNvPr>
          <p:cNvSpPr txBox="1"/>
          <p:nvPr/>
        </p:nvSpPr>
        <p:spPr>
          <a:xfrm>
            <a:off x="4952736" y="1595955"/>
            <a:ext cx="831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900" dirty="0"/>
              <a:t>2020.01</a:t>
            </a:r>
          </a:p>
          <a:p>
            <a:r>
              <a:rPr lang="en-US" altLang="ja-JP" sz="900" dirty="0"/>
              <a:t>4,713,495</a:t>
            </a:r>
            <a:endParaRPr lang="ja-JP" altLang="en-US" sz="900" dirty="0"/>
          </a:p>
        </p:txBody>
      </p: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2B20B665-D821-582D-7B07-DFAD9F235778}"/>
              </a:ext>
            </a:extLst>
          </p:cNvPr>
          <p:cNvCxnSpPr>
            <a:cxnSpLocks/>
          </p:cNvCxnSpPr>
          <p:nvPr/>
        </p:nvCxnSpPr>
        <p:spPr>
          <a:xfrm>
            <a:off x="5361865" y="1995460"/>
            <a:ext cx="96828" cy="973908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175AD329-5C29-2D20-CCA3-EA12001695B4}"/>
              </a:ext>
            </a:extLst>
          </p:cNvPr>
          <p:cNvSpPr txBox="1"/>
          <p:nvPr/>
        </p:nvSpPr>
        <p:spPr>
          <a:xfrm>
            <a:off x="4378836" y="4071830"/>
            <a:ext cx="8035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900" dirty="0"/>
              <a:t>2019.01</a:t>
            </a:r>
          </a:p>
          <a:p>
            <a:r>
              <a:rPr lang="en-US" altLang="ja-JP" sz="900" dirty="0"/>
              <a:t>4,715,731</a:t>
            </a:r>
            <a:endParaRPr lang="ja-JP" altLang="en-US" sz="900" dirty="0"/>
          </a:p>
        </p:txBody>
      </p: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C77F46BF-987F-6688-32FE-5285EC8407AC}"/>
              </a:ext>
            </a:extLst>
          </p:cNvPr>
          <p:cNvCxnSpPr>
            <a:cxnSpLocks/>
          </p:cNvCxnSpPr>
          <p:nvPr/>
        </p:nvCxnSpPr>
        <p:spPr>
          <a:xfrm flipH="1" flipV="1">
            <a:off x="4627096" y="3152964"/>
            <a:ext cx="37847" cy="803614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9F766339-145A-3A1B-3A80-43408E713407}"/>
              </a:ext>
            </a:extLst>
          </p:cNvPr>
          <p:cNvSpPr txBox="1"/>
          <p:nvPr/>
        </p:nvSpPr>
        <p:spPr>
          <a:xfrm>
            <a:off x="3485047" y="4128119"/>
            <a:ext cx="7681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900" dirty="0"/>
              <a:t>2018.01</a:t>
            </a:r>
          </a:p>
          <a:p>
            <a:r>
              <a:rPr lang="en-US" altLang="ja-JP" sz="900" dirty="0"/>
              <a:t>4,222,281</a:t>
            </a:r>
            <a:endParaRPr lang="ja-JP" altLang="en-US" sz="900" dirty="0"/>
          </a:p>
        </p:txBody>
      </p:sp>
      <p:cxnSp>
        <p:nvCxnSpPr>
          <p:cNvPr id="58" name="直線矢印コネクタ 57">
            <a:extLst>
              <a:ext uri="{FF2B5EF4-FFF2-40B4-BE49-F238E27FC236}">
                <a16:creationId xmlns:a16="http://schemas.microsoft.com/office/drawing/2014/main" id="{594DF90C-382F-5BC3-4FD6-4966E677285B}"/>
              </a:ext>
            </a:extLst>
          </p:cNvPr>
          <p:cNvCxnSpPr>
            <a:cxnSpLocks/>
          </p:cNvCxnSpPr>
          <p:nvPr/>
        </p:nvCxnSpPr>
        <p:spPr>
          <a:xfrm flipH="1" flipV="1">
            <a:off x="3673011" y="3746343"/>
            <a:ext cx="44418" cy="382301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2318D921-A71E-258E-230E-8454DE3A254F}"/>
              </a:ext>
            </a:extLst>
          </p:cNvPr>
          <p:cNvSpPr txBox="1"/>
          <p:nvPr/>
        </p:nvSpPr>
        <p:spPr>
          <a:xfrm>
            <a:off x="1611579" y="4177264"/>
            <a:ext cx="7950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900" dirty="0"/>
              <a:t>2016.01</a:t>
            </a:r>
          </a:p>
          <a:p>
            <a:r>
              <a:rPr lang="en-US" altLang="ja-JP" sz="900" dirty="0"/>
              <a:t>4,401,277</a:t>
            </a:r>
            <a:endParaRPr lang="ja-JP" altLang="en-US" sz="900" dirty="0"/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1E599E1D-9CC6-5EB3-C510-573269F3516F}"/>
              </a:ext>
            </a:extLst>
          </p:cNvPr>
          <p:cNvSpPr txBox="1"/>
          <p:nvPr/>
        </p:nvSpPr>
        <p:spPr>
          <a:xfrm>
            <a:off x="2434961" y="3893249"/>
            <a:ext cx="7950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900" dirty="0"/>
              <a:t>2017.01</a:t>
            </a:r>
          </a:p>
          <a:p>
            <a:r>
              <a:rPr lang="en-US" altLang="ja-JP" sz="900" dirty="0"/>
              <a:t>4,521,809</a:t>
            </a:r>
            <a:endParaRPr lang="ja-JP" altLang="en-US" sz="900" dirty="0"/>
          </a:p>
        </p:txBody>
      </p: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7C050706-7A10-2A9C-F2F8-54BDB6D312ED}"/>
              </a:ext>
            </a:extLst>
          </p:cNvPr>
          <p:cNvCxnSpPr>
            <a:cxnSpLocks/>
          </p:cNvCxnSpPr>
          <p:nvPr/>
        </p:nvCxnSpPr>
        <p:spPr>
          <a:xfrm flipH="1" flipV="1">
            <a:off x="2740434" y="3392951"/>
            <a:ext cx="3352" cy="376698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>
            <a:extLst>
              <a:ext uri="{FF2B5EF4-FFF2-40B4-BE49-F238E27FC236}">
                <a16:creationId xmlns:a16="http://schemas.microsoft.com/office/drawing/2014/main" id="{CF606787-D819-A204-0A7C-0EB005B00BD4}"/>
              </a:ext>
            </a:extLst>
          </p:cNvPr>
          <p:cNvCxnSpPr>
            <a:cxnSpLocks/>
          </p:cNvCxnSpPr>
          <p:nvPr/>
        </p:nvCxnSpPr>
        <p:spPr>
          <a:xfrm flipH="1" flipV="1">
            <a:off x="1775235" y="3540163"/>
            <a:ext cx="36148" cy="537752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4FFC2C40-B4A9-CAFE-F1FA-52FE3F0E5AEB}"/>
              </a:ext>
            </a:extLst>
          </p:cNvPr>
          <p:cNvSpPr txBox="1"/>
          <p:nvPr/>
        </p:nvSpPr>
        <p:spPr>
          <a:xfrm>
            <a:off x="3673011" y="723082"/>
            <a:ext cx="7950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900" dirty="0"/>
              <a:t>2019.04</a:t>
            </a:r>
          </a:p>
          <a:p>
            <a:r>
              <a:rPr lang="en-US" altLang="ja-JP" sz="900" dirty="0"/>
              <a:t>6,306,339</a:t>
            </a:r>
            <a:endParaRPr lang="ja-JP" altLang="en-US" sz="900" dirty="0"/>
          </a:p>
        </p:txBody>
      </p:sp>
      <p:cxnSp>
        <p:nvCxnSpPr>
          <p:cNvPr id="77" name="直線矢印コネクタ 76">
            <a:extLst>
              <a:ext uri="{FF2B5EF4-FFF2-40B4-BE49-F238E27FC236}">
                <a16:creationId xmlns:a16="http://schemas.microsoft.com/office/drawing/2014/main" id="{54B64D52-6728-A260-0FAD-18C8570E3211}"/>
              </a:ext>
            </a:extLst>
          </p:cNvPr>
          <p:cNvCxnSpPr>
            <a:cxnSpLocks/>
          </p:cNvCxnSpPr>
          <p:nvPr/>
        </p:nvCxnSpPr>
        <p:spPr>
          <a:xfrm>
            <a:off x="4343637" y="1033037"/>
            <a:ext cx="456963" cy="77782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6395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93C693-4F77-6BA0-7556-F82594E87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156" y="357643"/>
            <a:ext cx="5132776" cy="425661"/>
          </a:xfrm>
        </p:spPr>
        <p:txBody>
          <a:bodyPr>
            <a:noAutofit/>
          </a:bodyPr>
          <a:lstStyle/>
          <a:p>
            <a:r>
              <a:rPr kumimoji="1" lang="ja-JP" altLang="en-US" sz="2400" dirty="0"/>
              <a:t>データ交換推移（３か月移動平均）</a:t>
            </a: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3C28567F-02B4-1252-CFF7-83DE1653F4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1015048"/>
              </p:ext>
            </p:extLst>
          </p:nvPr>
        </p:nvGraphicFramePr>
        <p:xfrm>
          <a:off x="838200" y="955675"/>
          <a:ext cx="10515600" cy="5495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89D0B65-A79C-F63A-E1A2-89FAD4D93C85}"/>
              </a:ext>
            </a:extLst>
          </p:cNvPr>
          <p:cNvSpPr txBox="1"/>
          <p:nvPr/>
        </p:nvSpPr>
        <p:spPr>
          <a:xfrm>
            <a:off x="10808373" y="3870038"/>
            <a:ext cx="84074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100" dirty="0"/>
              <a:t>2026.01</a:t>
            </a:r>
          </a:p>
          <a:p>
            <a:r>
              <a:rPr lang="en-US" altLang="ja-JP" sz="1100" dirty="0"/>
              <a:t>3,016,373</a:t>
            </a:r>
            <a:endParaRPr kumimoji="1" lang="ja-JP" altLang="en-US" sz="1100" dirty="0"/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B6D5EE3E-8186-F7B7-2F16-B244344565F7}"/>
              </a:ext>
            </a:extLst>
          </p:cNvPr>
          <p:cNvCxnSpPr>
            <a:cxnSpLocks/>
          </p:cNvCxnSpPr>
          <p:nvPr/>
        </p:nvCxnSpPr>
        <p:spPr>
          <a:xfrm>
            <a:off x="11126949" y="4336689"/>
            <a:ext cx="0" cy="744762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DD0802E-F62C-C26B-0282-7FD12AF57657}"/>
              </a:ext>
            </a:extLst>
          </p:cNvPr>
          <p:cNvSpPr txBox="1"/>
          <p:nvPr/>
        </p:nvSpPr>
        <p:spPr>
          <a:xfrm>
            <a:off x="9921528" y="3357951"/>
            <a:ext cx="8868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200" dirty="0"/>
              <a:t>2025.01</a:t>
            </a:r>
          </a:p>
          <a:p>
            <a:r>
              <a:rPr lang="en-US" altLang="ja-JP" sz="1200" dirty="0"/>
              <a:t>3,139,806</a:t>
            </a:r>
            <a:endParaRPr kumimoji="1" lang="ja-JP" altLang="en-US" sz="1200" dirty="0"/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484EC9E6-4B85-363E-9749-F8B83D80C75A}"/>
              </a:ext>
            </a:extLst>
          </p:cNvPr>
          <p:cNvCxnSpPr>
            <a:cxnSpLocks/>
          </p:cNvCxnSpPr>
          <p:nvPr/>
        </p:nvCxnSpPr>
        <p:spPr>
          <a:xfrm>
            <a:off x="10233891" y="3905802"/>
            <a:ext cx="0" cy="1031958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9564517-D877-6A00-D487-13BA9BFFD50D}"/>
              </a:ext>
            </a:extLst>
          </p:cNvPr>
          <p:cNvSpPr txBox="1"/>
          <p:nvPr/>
        </p:nvSpPr>
        <p:spPr>
          <a:xfrm>
            <a:off x="8584570" y="3271765"/>
            <a:ext cx="9754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200" dirty="0"/>
              <a:t>2024.01</a:t>
            </a:r>
          </a:p>
          <a:p>
            <a:r>
              <a:rPr lang="en-US" altLang="ja-JP" sz="1200" dirty="0"/>
              <a:t>3,323,595</a:t>
            </a:r>
            <a:endParaRPr kumimoji="1" lang="ja-JP" altLang="en-US" sz="1200" dirty="0"/>
          </a:p>
        </p:txBody>
      </p: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9915D19F-0EBE-74F3-52AA-29441C9ED333}"/>
              </a:ext>
            </a:extLst>
          </p:cNvPr>
          <p:cNvCxnSpPr>
            <a:cxnSpLocks/>
          </p:cNvCxnSpPr>
          <p:nvPr/>
        </p:nvCxnSpPr>
        <p:spPr>
          <a:xfrm>
            <a:off x="9117932" y="3819616"/>
            <a:ext cx="104445" cy="883013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AEEFB39-1F92-BAA3-73D6-2D93C65465A1}"/>
              </a:ext>
            </a:extLst>
          </p:cNvPr>
          <p:cNvSpPr txBox="1"/>
          <p:nvPr/>
        </p:nvSpPr>
        <p:spPr>
          <a:xfrm>
            <a:off x="7778965" y="2586335"/>
            <a:ext cx="91734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200" dirty="0"/>
              <a:t>2023.01</a:t>
            </a:r>
          </a:p>
          <a:p>
            <a:r>
              <a:rPr lang="en-US" altLang="ja-JP" sz="1200" dirty="0"/>
              <a:t>3,479,160</a:t>
            </a:r>
            <a:endParaRPr kumimoji="1" lang="ja-JP" altLang="en-US" sz="1200" dirty="0"/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AC935802-25B8-88C1-A51D-1A1C04C5256A}"/>
              </a:ext>
            </a:extLst>
          </p:cNvPr>
          <p:cNvCxnSpPr>
            <a:cxnSpLocks/>
          </p:cNvCxnSpPr>
          <p:nvPr/>
        </p:nvCxnSpPr>
        <p:spPr>
          <a:xfrm>
            <a:off x="8223103" y="3048000"/>
            <a:ext cx="97937" cy="1419497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F1D46F3-CC99-27BB-BAD7-376937290795}"/>
              </a:ext>
            </a:extLst>
          </p:cNvPr>
          <p:cNvSpPr txBox="1"/>
          <p:nvPr/>
        </p:nvSpPr>
        <p:spPr>
          <a:xfrm>
            <a:off x="6949082" y="1658406"/>
            <a:ext cx="8980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200" dirty="0"/>
              <a:t>2022.01</a:t>
            </a:r>
          </a:p>
          <a:p>
            <a:r>
              <a:rPr lang="en-US" altLang="ja-JP" sz="1200" dirty="0"/>
              <a:t>4,414,268</a:t>
            </a:r>
            <a:endParaRPr lang="ja-JP" altLang="en-US" sz="1200" dirty="0"/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487A043F-9575-DB6D-1487-E05BF64721D3}"/>
              </a:ext>
            </a:extLst>
          </p:cNvPr>
          <p:cNvCxnSpPr>
            <a:cxnSpLocks/>
          </p:cNvCxnSpPr>
          <p:nvPr/>
        </p:nvCxnSpPr>
        <p:spPr>
          <a:xfrm>
            <a:off x="7272372" y="2120071"/>
            <a:ext cx="108142" cy="1151694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58C19A4C-14D1-68C1-0242-5943E21139D2}"/>
              </a:ext>
            </a:extLst>
          </p:cNvPr>
          <p:cNvSpPr txBox="1"/>
          <p:nvPr/>
        </p:nvSpPr>
        <p:spPr>
          <a:xfrm>
            <a:off x="5377485" y="1703640"/>
            <a:ext cx="8980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200" dirty="0"/>
              <a:t>2021.01</a:t>
            </a:r>
          </a:p>
          <a:p>
            <a:r>
              <a:rPr lang="en-US" altLang="ja-JP" sz="1200" dirty="0"/>
              <a:t>4,392,560</a:t>
            </a:r>
            <a:endParaRPr kumimoji="1" lang="ja-JP" altLang="en-US" sz="1200" dirty="0"/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7A3A7EC3-297E-0A52-2B88-27CA7C1EE18A}"/>
              </a:ext>
            </a:extLst>
          </p:cNvPr>
          <p:cNvCxnSpPr>
            <a:cxnSpLocks/>
          </p:cNvCxnSpPr>
          <p:nvPr/>
        </p:nvCxnSpPr>
        <p:spPr>
          <a:xfrm>
            <a:off x="5985226" y="2165305"/>
            <a:ext cx="290263" cy="1008969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6D4FB16-50D5-F493-EFD9-32C75A09D4C0}"/>
              </a:ext>
            </a:extLst>
          </p:cNvPr>
          <p:cNvSpPr txBox="1"/>
          <p:nvPr/>
        </p:nvSpPr>
        <p:spPr>
          <a:xfrm>
            <a:off x="1882334" y="4278483"/>
            <a:ext cx="10344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200" dirty="0"/>
              <a:t>2016.01</a:t>
            </a:r>
          </a:p>
          <a:p>
            <a:r>
              <a:rPr lang="en-US" altLang="ja-JP" sz="1200" dirty="0"/>
              <a:t>4,565,337</a:t>
            </a:r>
            <a:endParaRPr kumimoji="1" lang="ja-JP" altLang="en-US" sz="1200" dirty="0"/>
          </a:p>
        </p:txBody>
      </p: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78C19CC5-2F3E-B0AC-7813-087ACF0BB134}"/>
              </a:ext>
            </a:extLst>
          </p:cNvPr>
          <p:cNvCxnSpPr>
            <a:cxnSpLocks/>
          </p:cNvCxnSpPr>
          <p:nvPr/>
        </p:nvCxnSpPr>
        <p:spPr>
          <a:xfrm flipH="1" flipV="1">
            <a:off x="1711234" y="3174274"/>
            <a:ext cx="326234" cy="1062390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5844AAC-2B98-082B-4674-8CC087ED9E61}"/>
              </a:ext>
            </a:extLst>
          </p:cNvPr>
          <p:cNvSpPr txBox="1"/>
          <p:nvPr/>
        </p:nvSpPr>
        <p:spPr>
          <a:xfrm>
            <a:off x="3480059" y="1012280"/>
            <a:ext cx="101019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200" dirty="0"/>
              <a:t>2019.04</a:t>
            </a:r>
          </a:p>
          <a:p>
            <a:r>
              <a:rPr lang="en-US" altLang="ja-JP" sz="1200" dirty="0"/>
              <a:t>5,641,320</a:t>
            </a:r>
            <a:endParaRPr kumimoji="1" lang="ja-JP" altLang="en-US" sz="1200" dirty="0"/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F2EEDC66-BA7C-8534-F4BA-8A54DEF60FCC}"/>
              </a:ext>
            </a:extLst>
          </p:cNvPr>
          <p:cNvCxnSpPr>
            <a:cxnSpLocks/>
          </p:cNvCxnSpPr>
          <p:nvPr/>
        </p:nvCxnSpPr>
        <p:spPr>
          <a:xfrm>
            <a:off x="4380602" y="1199155"/>
            <a:ext cx="385814" cy="447161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4921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29E76-F438-CA72-B450-4B3FDC15B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672A2FD8-5DED-9057-0DC1-25C5CD457987}"/>
              </a:ext>
            </a:extLst>
          </p:cNvPr>
          <p:cNvCxnSpPr/>
          <p:nvPr/>
        </p:nvCxnSpPr>
        <p:spPr>
          <a:xfrm>
            <a:off x="1817522" y="1612446"/>
            <a:ext cx="3581400" cy="0"/>
          </a:xfrm>
          <a:prstGeom prst="line">
            <a:avLst/>
          </a:prstGeom>
          <a:ln w="349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4EA9F630-4011-A0EA-0E3A-8D2B25B61240}"/>
              </a:ext>
            </a:extLst>
          </p:cNvPr>
          <p:cNvCxnSpPr/>
          <p:nvPr/>
        </p:nvCxnSpPr>
        <p:spPr>
          <a:xfrm>
            <a:off x="6956782" y="1481817"/>
            <a:ext cx="3581400" cy="0"/>
          </a:xfrm>
          <a:prstGeom prst="line">
            <a:avLst/>
          </a:prstGeom>
          <a:ln w="349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9D4B1E12-3079-A3E3-353E-6C354E877A69}"/>
              </a:ext>
            </a:extLst>
          </p:cNvPr>
          <p:cNvCxnSpPr>
            <a:cxnSpLocks/>
          </p:cNvCxnSpPr>
          <p:nvPr/>
        </p:nvCxnSpPr>
        <p:spPr>
          <a:xfrm>
            <a:off x="4342995" y="4553146"/>
            <a:ext cx="3799519" cy="0"/>
          </a:xfrm>
          <a:prstGeom prst="line">
            <a:avLst/>
          </a:prstGeom>
          <a:ln w="349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コンテンツ プレースホルダー 6">
            <a:extLst>
              <a:ext uri="{FF2B5EF4-FFF2-40B4-BE49-F238E27FC236}">
                <a16:creationId xmlns:a16="http://schemas.microsoft.com/office/drawing/2014/main" id="{750DFDD3-9B15-0252-782E-3636001D7DE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82954444"/>
              </p:ext>
            </p:extLst>
          </p:nvPr>
        </p:nvGraphicFramePr>
        <p:xfrm>
          <a:off x="982588" y="377050"/>
          <a:ext cx="5181600" cy="2950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コンテンツ プレースホルダー 9">
            <a:extLst>
              <a:ext uri="{FF2B5EF4-FFF2-40B4-BE49-F238E27FC236}">
                <a16:creationId xmlns:a16="http://schemas.microsoft.com/office/drawing/2014/main" id="{D23AE341-BAFE-D23D-0E2C-985D697F77F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03311840"/>
              </p:ext>
            </p:extLst>
          </p:nvPr>
        </p:nvGraphicFramePr>
        <p:xfrm>
          <a:off x="6096000" y="329615"/>
          <a:ext cx="5181600" cy="2950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グラフ 12">
            <a:extLst>
              <a:ext uri="{FF2B5EF4-FFF2-40B4-BE49-F238E27FC236}">
                <a16:creationId xmlns:a16="http://schemas.microsoft.com/office/drawing/2014/main" id="{7CD27B90-64BB-CB29-D0DB-5A59A41EDB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6931759"/>
              </p:ext>
            </p:extLst>
          </p:nvPr>
        </p:nvGraphicFramePr>
        <p:xfrm>
          <a:off x="3546518" y="3429333"/>
          <a:ext cx="5402217" cy="2950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941396A-2827-B35D-E17A-A62816FD22A4}"/>
              </a:ext>
            </a:extLst>
          </p:cNvPr>
          <p:cNvSpPr txBox="1"/>
          <p:nvPr/>
        </p:nvSpPr>
        <p:spPr>
          <a:xfrm>
            <a:off x="4597811" y="587176"/>
            <a:ext cx="947584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50" dirty="0"/>
              <a:t>５年平均</a:t>
            </a:r>
            <a:endParaRPr kumimoji="1" lang="en-US" altLang="ja-JP" sz="1050" dirty="0"/>
          </a:p>
          <a:p>
            <a:r>
              <a:rPr kumimoji="1" lang="en-US" altLang="ja-JP" sz="1050" dirty="0"/>
              <a:t>3,414,392</a:t>
            </a:r>
            <a:endParaRPr kumimoji="1" lang="ja-JP" altLang="en-US" sz="1050" dirty="0"/>
          </a:p>
        </p:txBody>
      </p:sp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9C6F023B-854F-10F7-4617-D16C791C257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55474" y="1002674"/>
            <a:ext cx="148046" cy="547452"/>
          </a:xfrm>
          <a:prstGeom prst="straightConnector1">
            <a:avLst/>
          </a:prstGeom>
          <a:noFill/>
          <a:ln w="9525" algn="ctr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F0621C7-EC08-601F-4AA4-85A7886895B3}"/>
              </a:ext>
            </a:extLst>
          </p:cNvPr>
          <p:cNvSpPr txBox="1"/>
          <p:nvPr/>
        </p:nvSpPr>
        <p:spPr>
          <a:xfrm>
            <a:off x="10130148" y="402510"/>
            <a:ext cx="842651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50" dirty="0"/>
              <a:t>５年平均</a:t>
            </a:r>
            <a:endParaRPr kumimoji="1" lang="en-US" altLang="ja-JP" sz="1050" dirty="0"/>
          </a:p>
          <a:p>
            <a:r>
              <a:rPr kumimoji="1" lang="en-US" altLang="ja-JP" sz="1050" dirty="0"/>
              <a:t>3,557,136</a:t>
            </a:r>
            <a:endParaRPr kumimoji="1" lang="ja-JP" altLang="en-US" sz="1050" dirty="0"/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4F09442B-F610-6E18-36CB-E0BBC056375C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0374478" y="818008"/>
            <a:ext cx="96755" cy="575363"/>
          </a:xfrm>
          <a:prstGeom prst="straightConnector1">
            <a:avLst/>
          </a:prstGeom>
          <a:noFill/>
          <a:ln w="9525" algn="ctr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1146726-393A-2EF7-0FA7-734C60414371}"/>
              </a:ext>
            </a:extLst>
          </p:cNvPr>
          <p:cNvSpPr txBox="1"/>
          <p:nvPr/>
        </p:nvSpPr>
        <p:spPr>
          <a:xfrm>
            <a:off x="7883629" y="3512961"/>
            <a:ext cx="863853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50" dirty="0"/>
              <a:t>５年平均</a:t>
            </a:r>
            <a:endParaRPr kumimoji="1" lang="en-US" altLang="ja-JP" sz="1050" dirty="0"/>
          </a:p>
          <a:p>
            <a:r>
              <a:rPr kumimoji="1" lang="en-US" altLang="ja-JP" sz="1050" dirty="0"/>
              <a:t>3,452,393</a:t>
            </a:r>
            <a:endParaRPr lang="ja-JP" altLang="en-US" sz="1050" dirty="0"/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5322E3D7-6CDB-ED7E-9995-613A523905ED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8022210" y="3928459"/>
            <a:ext cx="181264" cy="624687"/>
          </a:xfrm>
          <a:prstGeom prst="straightConnector1">
            <a:avLst/>
          </a:prstGeom>
          <a:noFill/>
          <a:ln w="9525" algn="ctr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063892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コンテンツ プレースホルダー 9">
            <a:extLst>
              <a:ext uri="{FF2B5EF4-FFF2-40B4-BE49-F238E27FC236}">
                <a16:creationId xmlns:a16="http://schemas.microsoft.com/office/drawing/2014/main" id="{D44562DE-33F0-4F34-53A9-5BE6351CD01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57691367"/>
              </p:ext>
            </p:extLst>
          </p:nvPr>
        </p:nvGraphicFramePr>
        <p:xfrm>
          <a:off x="6172201" y="1253331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コンテンツ プレースホルダー 12">
            <a:extLst>
              <a:ext uri="{FF2B5EF4-FFF2-40B4-BE49-F238E27FC236}">
                <a16:creationId xmlns:a16="http://schemas.microsoft.com/office/drawing/2014/main" id="{4A19BA37-97E3-E737-9938-E7B6286025E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41690183"/>
              </p:ext>
            </p:extLst>
          </p:nvPr>
        </p:nvGraphicFramePr>
        <p:xfrm>
          <a:off x="838199" y="1253331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06969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C48C40-AA79-2A62-2701-62722DCED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1432" y="261488"/>
            <a:ext cx="2337400" cy="862096"/>
          </a:xfrm>
        </p:spPr>
        <p:txBody>
          <a:bodyPr>
            <a:normAutofit/>
          </a:bodyPr>
          <a:lstStyle/>
          <a:p>
            <a:r>
              <a:rPr kumimoji="1" lang="ja-JP" altLang="en-US" sz="2800" b="1" dirty="0"/>
              <a:t>前　年　比</a:t>
            </a: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186ECDC9-5D0E-19DA-810B-56808B5F09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2827461"/>
              </p:ext>
            </p:extLst>
          </p:nvPr>
        </p:nvGraphicFramePr>
        <p:xfrm>
          <a:off x="858982" y="1061557"/>
          <a:ext cx="10515600" cy="5380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4F70ECBF-4B7F-B681-5575-B456F0DB8789}"/>
              </a:ext>
            </a:extLst>
          </p:cNvPr>
          <p:cNvCxnSpPr/>
          <p:nvPr/>
        </p:nvCxnSpPr>
        <p:spPr>
          <a:xfrm>
            <a:off x="1522634" y="3496468"/>
            <a:ext cx="956887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418E762-C7A1-95E1-97F0-243E6E172035}"/>
              </a:ext>
            </a:extLst>
          </p:cNvPr>
          <p:cNvSpPr txBox="1"/>
          <p:nvPr/>
        </p:nvSpPr>
        <p:spPr>
          <a:xfrm>
            <a:off x="10383418" y="1970127"/>
            <a:ext cx="9703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2026.01</a:t>
            </a:r>
          </a:p>
          <a:p>
            <a:r>
              <a:rPr lang="en-US" altLang="ja-JP" sz="1400" dirty="0"/>
              <a:t>99.1%</a:t>
            </a:r>
            <a:endParaRPr kumimoji="1" lang="ja-JP" altLang="en-US" sz="14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707E736-76BD-72BB-8ADB-B9C68BC804E9}"/>
              </a:ext>
            </a:extLst>
          </p:cNvPr>
          <p:cNvSpPr txBox="1"/>
          <p:nvPr/>
        </p:nvSpPr>
        <p:spPr>
          <a:xfrm>
            <a:off x="8974263" y="1485246"/>
            <a:ext cx="8862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400" dirty="0"/>
              <a:t>2025.01</a:t>
            </a:r>
          </a:p>
          <a:p>
            <a:r>
              <a:rPr lang="en-US" altLang="ja-JP" sz="1400" dirty="0"/>
              <a:t>94.4%</a:t>
            </a:r>
            <a:endParaRPr kumimoji="1" lang="ja-JP" altLang="en-US" sz="14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3467E81-00C7-1CF8-58BA-1F8A09CA8311}"/>
              </a:ext>
            </a:extLst>
          </p:cNvPr>
          <p:cNvSpPr txBox="1"/>
          <p:nvPr/>
        </p:nvSpPr>
        <p:spPr>
          <a:xfrm>
            <a:off x="4329099" y="1793037"/>
            <a:ext cx="8788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400" dirty="0"/>
              <a:t>2022.01</a:t>
            </a:r>
          </a:p>
          <a:p>
            <a:r>
              <a:rPr lang="en-US" altLang="ja-JP" sz="1400" dirty="0"/>
              <a:t>101.6%</a:t>
            </a:r>
            <a:endParaRPr kumimoji="1" lang="ja-JP" altLang="en-US" sz="1400" dirty="0"/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62864641-6D2E-3F20-DE06-8720F77AD89C}"/>
              </a:ext>
            </a:extLst>
          </p:cNvPr>
          <p:cNvCxnSpPr>
            <a:cxnSpLocks/>
          </p:cNvCxnSpPr>
          <p:nvPr/>
        </p:nvCxnSpPr>
        <p:spPr>
          <a:xfrm flipH="1">
            <a:off x="3944872" y="2316257"/>
            <a:ext cx="619458" cy="1030899"/>
          </a:xfrm>
          <a:prstGeom prst="straightConnector1">
            <a:avLst/>
          </a:prstGeom>
          <a:ln w="317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C5856B24-53C3-BCE3-EC80-DC658D6117FE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9354468" y="2008466"/>
            <a:ext cx="62909" cy="1856524"/>
          </a:xfrm>
          <a:prstGeom prst="straightConnector1">
            <a:avLst/>
          </a:prstGeom>
          <a:ln w="317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213EBC47-BD46-4D65-B160-92A2F48FFD32}"/>
              </a:ext>
            </a:extLst>
          </p:cNvPr>
          <p:cNvCxnSpPr>
            <a:cxnSpLocks/>
          </p:cNvCxnSpPr>
          <p:nvPr/>
        </p:nvCxnSpPr>
        <p:spPr>
          <a:xfrm>
            <a:off x="11043960" y="2481659"/>
            <a:ext cx="47547" cy="1014809"/>
          </a:xfrm>
          <a:prstGeom prst="straightConnector1">
            <a:avLst/>
          </a:prstGeom>
          <a:ln w="317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E6D7BD8-A710-8892-F1FA-336A5F9E53FF}"/>
              </a:ext>
            </a:extLst>
          </p:cNvPr>
          <p:cNvSpPr txBox="1"/>
          <p:nvPr/>
        </p:nvSpPr>
        <p:spPr>
          <a:xfrm>
            <a:off x="7482030" y="2529400"/>
            <a:ext cx="9703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400" dirty="0"/>
              <a:t>2024.01</a:t>
            </a:r>
          </a:p>
          <a:p>
            <a:r>
              <a:rPr lang="en-US" altLang="ja-JP" sz="1400" dirty="0"/>
              <a:t>97.5%</a:t>
            </a:r>
            <a:endParaRPr kumimoji="1" lang="ja-JP" altLang="en-US" sz="1400" dirty="0"/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85D1B4AF-7EEC-E151-A1F2-FE946D0D3730}"/>
              </a:ext>
            </a:extLst>
          </p:cNvPr>
          <p:cNvCxnSpPr>
            <a:cxnSpLocks/>
          </p:cNvCxnSpPr>
          <p:nvPr/>
        </p:nvCxnSpPr>
        <p:spPr>
          <a:xfrm flipH="1">
            <a:off x="7586188" y="3024251"/>
            <a:ext cx="75420" cy="614495"/>
          </a:xfrm>
          <a:prstGeom prst="straightConnector1">
            <a:avLst/>
          </a:prstGeom>
          <a:ln w="317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62CFBD0-87C2-FBCD-57C5-5EDD09521DE9}"/>
              </a:ext>
            </a:extLst>
          </p:cNvPr>
          <p:cNvSpPr txBox="1"/>
          <p:nvPr/>
        </p:nvSpPr>
        <p:spPr>
          <a:xfrm>
            <a:off x="6521708" y="4984471"/>
            <a:ext cx="90562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400" dirty="0"/>
              <a:t>2023.01</a:t>
            </a:r>
          </a:p>
          <a:p>
            <a:r>
              <a:rPr lang="en-US" altLang="ja-JP" sz="1400" dirty="0"/>
              <a:t>77.4%</a:t>
            </a:r>
            <a:endParaRPr kumimoji="1" lang="ja-JP" altLang="en-US" sz="1400" dirty="0"/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AD27791B-B93F-B2F1-D383-85D4A05B11A2}"/>
              </a:ext>
            </a:extLst>
          </p:cNvPr>
          <p:cNvCxnSpPr>
            <a:cxnSpLocks/>
          </p:cNvCxnSpPr>
          <p:nvPr/>
        </p:nvCxnSpPr>
        <p:spPr>
          <a:xfrm flipH="1">
            <a:off x="5778631" y="5246081"/>
            <a:ext cx="671501" cy="0"/>
          </a:xfrm>
          <a:prstGeom prst="straightConnector1">
            <a:avLst/>
          </a:prstGeom>
          <a:ln w="317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7BD378F5-8DB8-CEDE-D0B7-4D1CE92202D6}"/>
              </a:ext>
            </a:extLst>
          </p:cNvPr>
          <p:cNvSpPr txBox="1"/>
          <p:nvPr/>
        </p:nvSpPr>
        <p:spPr>
          <a:xfrm>
            <a:off x="1720657" y="4722861"/>
            <a:ext cx="90512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400" dirty="0"/>
              <a:t>2021.01</a:t>
            </a:r>
          </a:p>
          <a:p>
            <a:r>
              <a:rPr lang="en-US" altLang="ja-JP" sz="1400" dirty="0"/>
              <a:t>91.3%</a:t>
            </a:r>
            <a:endParaRPr kumimoji="1" lang="ja-JP" altLang="en-US" sz="1400" dirty="0"/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E6AEBF96-F8B3-F223-33F1-2DE534266735}"/>
              </a:ext>
            </a:extLst>
          </p:cNvPr>
          <p:cNvCxnSpPr>
            <a:cxnSpLocks/>
          </p:cNvCxnSpPr>
          <p:nvPr/>
        </p:nvCxnSpPr>
        <p:spPr>
          <a:xfrm flipV="1">
            <a:off x="2149311" y="4185501"/>
            <a:ext cx="0" cy="491179"/>
          </a:xfrm>
          <a:prstGeom prst="straightConnector1">
            <a:avLst/>
          </a:prstGeom>
          <a:ln w="317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3831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601F01-45C8-6CF4-7227-9117158DB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1363" y="291235"/>
            <a:ext cx="3179618" cy="789420"/>
          </a:xfrm>
        </p:spPr>
        <p:txBody>
          <a:bodyPr>
            <a:normAutofit/>
          </a:bodyPr>
          <a:lstStyle/>
          <a:p>
            <a:r>
              <a:rPr kumimoji="1"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主要データ推移</a:t>
            </a: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A03DBB2B-FA74-5063-2334-D5767F86B4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4871148"/>
              </p:ext>
            </p:extLst>
          </p:nvPr>
        </p:nvGraphicFramePr>
        <p:xfrm>
          <a:off x="838200" y="1080655"/>
          <a:ext cx="10515600" cy="5096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9219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8C7EC9-56AE-5389-24F1-BE7AB86EA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1975" y="253999"/>
            <a:ext cx="3448050" cy="854075"/>
          </a:xfrm>
        </p:spPr>
        <p:txBody>
          <a:bodyPr>
            <a:normAutofit/>
          </a:bodyPr>
          <a:lstStyle/>
          <a:p>
            <a:r>
              <a:rPr kumimoji="1"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主要データ前年対比</a:t>
            </a: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3F84E3EE-CC1F-57B0-CBB9-6D1727755D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9637943"/>
              </p:ext>
            </p:extLst>
          </p:nvPr>
        </p:nvGraphicFramePr>
        <p:xfrm>
          <a:off x="838200" y="961159"/>
          <a:ext cx="10515600" cy="5505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27289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1607</TotalTime>
  <Words>393</Words>
  <Application>Microsoft Office PowerPoint</Application>
  <PresentationFormat>ワイド画面</PresentationFormat>
  <Paragraphs>260</Paragraphs>
  <Slides>11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ＭＳ Ｐゴシック</vt:lpstr>
      <vt:lpstr>ＭＳ ゴシック</vt:lpstr>
      <vt:lpstr>Yu Gothic UI Semibold</vt:lpstr>
      <vt:lpstr>游ゴシック</vt:lpstr>
      <vt:lpstr>游ゴシック Light</vt:lpstr>
      <vt:lpstr>Arial</vt:lpstr>
      <vt:lpstr>Office テーマ</vt:lpstr>
      <vt:lpstr>SEDIO　ユーザ会</vt:lpstr>
      <vt:lpstr>１０年間データ推移</vt:lpstr>
      <vt:lpstr>データ交換量推移</vt:lpstr>
      <vt:lpstr>データ交換推移（３か月移動平均）</vt:lpstr>
      <vt:lpstr>PowerPoint プレゼンテーション</vt:lpstr>
      <vt:lpstr>PowerPoint プレゼンテーション</vt:lpstr>
      <vt:lpstr>前　年　比</vt:lpstr>
      <vt:lpstr>主要データ推移</vt:lpstr>
      <vt:lpstr>主要データ前年対比</vt:lpstr>
      <vt:lpstr>SEDIO-VANデータ交換量</vt:lpstr>
      <vt:lpstr>ＳＥＤＩＯ-ＶＡＮ会員状況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SEDIO　ユーザ会</dc:title>
  <dc:creator>20220320 SEDIO</dc:creator>
  <cp:lastModifiedBy>20220320 SEDIO</cp:lastModifiedBy>
  <cp:revision>72</cp:revision>
  <cp:lastPrinted>2024-07-09T04:15:40Z</cp:lastPrinted>
  <dcterms:created xsi:type="dcterms:W3CDTF">2024-03-13T01:41:07Z</dcterms:created>
  <dcterms:modified xsi:type="dcterms:W3CDTF">2026-02-10T04:23:38Z</dcterms:modified>
</cp:coreProperties>
</file>